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73" r:id="rId4"/>
    <p:sldId id="262" r:id="rId5"/>
    <p:sldId id="274" r:id="rId6"/>
    <p:sldId id="276" r:id="rId7"/>
    <p:sldId id="266" r:id="rId8"/>
    <p:sldId id="277" r:id="rId9"/>
    <p:sldId id="272" r:id="rId10"/>
    <p:sldId id="264" r:id="rId11"/>
    <p:sldId id="265" r:id="rId12"/>
    <p:sldId id="278" r:id="rId13"/>
    <p:sldId id="279" r:id="rId14"/>
    <p:sldId id="281" r:id="rId15"/>
    <p:sldId id="288" r:id="rId16"/>
    <p:sldId id="282" r:id="rId17"/>
    <p:sldId id="280" r:id="rId18"/>
    <p:sldId id="283" r:id="rId19"/>
    <p:sldId id="284" r:id="rId20"/>
    <p:sldId id="286" r:id="rId21"/>
    <p:sldId id="287" r:id="rId22"/>
    <p:sldId id="290" r:id="rId23"/>
    <p:sldId id="289" r:id="rId24"/>
    <p:sldId id="291" r:id="rId25"/>
    <p:sldId id="292" r:id="rId26"/>
    <p:sldId id="294" r:id="rId27"/>
    <p:sldId id="293" r:id="rId2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C50086"/>
    <a:srgbClr val="23383B"/>
    <a:srgbClr val="9E423A"/>
    <a:srgbClr val="E89F8B"/>
    <a:srgbClr val="A156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6"/>
  </p:normalViewPr>
  <p:slideViewPr>
    <p:cSldViewPr snapToGrid="0">
      <p:cViewPr>
        <p:scale>
          <a:sx n="86" d="100"/>
          <a:sy n="86" d="100"/>
        </p:scale>
        <p:origin x="39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A56DC5-487A-4D16-ADDE-E3F89964144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92EF589-3F4C-4B60-BDC9-46C667CC6A23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b="1" i="1" dirty="0">
              <a:solidFill>
                <a:srgbClr val="23383B"/>
              </a:solidFill>
            </a:rPr>
            <a:t>Efficacité des campagnes publicitaires</a:t>
          </a:r>
          <a:endParaRPr lang="en-US" b="1" dirty="0">
            <a:solidFill>
              <a:srgbClr val="23383B"/>
            </a:solidFill>
          </a:endParaRPr>
        </a:p>
      </dgm:t>
    </dgm:pt>
    <dgm:pt modelId="{3270F475-AF78-46B1-863C-CD516E0158B4}" type="parTrans" cxnId="{F229E39D-B93C-4180-A86B-E1549805404F}">
      <dgm:prSet/>
      <dgm:spPr/>
      <dgm:t>
        <a:bodyPr/>
        <a:lstStyle/>
        <a:p>
          <a:endParaRPr lang="en-US"/>
        </a:p>
      </dgm:t>
    </dgm:pt>
    <dgm:pt modelId="{03CFFD20-FDAD-486B-B4C1-61FF1CBF6AAF}" type="sibTrans" cxnId="{F229E39D-B93C-4180-A86B-E1549805404F}">
      <dgm:prSet/>
      <dgm:spPr/>
      <dgm:t>
        <a:bodyPr/>
        <a:lstStyle/>
        <a:p>
          <a:endParaRPr lang="en-US"/>
        </a:p>
      </dgm:t>
    </dgm:pt>
    <dgm:pt modelId="{E17ADF16-C678-4332-9741-D435F1C0D916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b="1" i="1" dirty="0">
              <a:solidFill>
                <a:srgbClr val="23383B"/>
              </a:solidFill>
            </a:rPr>
            <a:t>Facteurs à succès</a:t>
          </a:r>
          <a:endParaRPr lang="en-US" b="1" dirty="0">
            <a:solidFill>
              <a:srgbClr val="23383B"/>
            </a:solidFill>
          </a:endParaRPr>
        </a:p>
      </dgm:t>
    </dgm:pt>
    <dgm:pt modelId="{1B638F71-0C33-41B5-8EDD-AFD75BF5C70F}" type="parTrans" cxnId="{6E7883A4-1BF8-4AA4-93D1-CD88171985FA}">
      <dgm:prSet/>
      <dgm:spPr/>
      <dgm:t>
        <a:bodyPr/>
        <a:lstStyle/>
        <a:p>
          <a:endParaRPr lang="en-US"/>
        </a:p>
      </dgm:t>
    </dgm:pt>
    <dgm:pt modelId="{BE0DC723-4E19-4131-9C96-C4373378A983}" type="sibTrans" cxnId="{6E7883A4-1BF8-4AA4-93D1-CD88171985FA}">
      <dgm:prSet/>
      <dgm:spPr/>
      <dgm:t>
        <a:bodyPr/>
        <a:lstStyle/>
        <a:p>
          <a:endParaRPr lang="en-US"/>
        </a:p>
      </dgm:t>
    </dgm:pt>
    <dgm:pt modelId="{11E39E23-841A-49AB-8390-B40BD3E78A53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b="1" i="1" dirty="0">
              <a:solidFill>
                <a:srgbClr val="23383B"/>
              </a:solidFill>
            </a:rPr>
            <a:t>Public cible</a:t>
          </a:r>
          <a:endParaRPr lang="en-US" b="1" dirty="0">
            <a:solidFill>
              <a:srgbClr val="23383B"/>
            </a:solidFill>
          </a:endParaRPr>
        </a:p>
      </dgm:t>
    </dgm:pt>
    <dgm:pt modelId="{6AFB06F2-99FA-4A37-91FE-4DB0DE8BDEBB}" type="parTrans" cxnId="{0C528B49-5305-40E1-985E-2EB32A4524F1}">
      <dgm:prSet/>
      <dgm:spPr/>
      <dgm:t>
        <a:bodyPr/>
        <a:lstStyle/>
        <a:p>
          <a:endParaRPr lang="en-US"/>
        </a:p>
      </dgm:t>
    </dgm:pt>
    <dgm:pt modelId="{F3716F09-38E6-4EBF-BD9C-610833220BF5}" type="sibTrans" cxnId="{0C528B49-5305-40E1-985E-2EB32A4524F1}">
      <dgm:prSet/>
      <dgm:spPr/>
      <dgm:t>
        <a:bodyPr/>
        <a:lstStyle/>
        <a:p>
          <a:endParaRPr lang="en-US"/>
        </a:p>
      </dgm:t>
    </dgm:pt>
    <dgm:pt modelId="{351B793A-73F3-4AFE-99E2-37878977D7B9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b="1" i="1" dirty="0"/>
            <a:t>Recommandations</a:t>
          </a:r>
          <a:endParaRPr lang="en-US" b="1" dirty="0"/>
        </a:p>
      </dgm:t>
    </dgm:pt>
    <dgm:pt modelId="{BA97A04D-B0DF-42C1-AB0F-16061EF2E9ED}" type="parTrans" cxnId="{65A0BE63-849A-4508-88D6-F7DBCCBA7736}">
      <dgm:prSet/>
      <dgm:spPr/>
      <dgm:t>
        <a:bodyPr/>
        <a:lstStyle/>
        <a:p>
          <a:endParaRPr lang="en-US"/>
        </a:p>
      </dgm:t>
    </dgm:pt>
    <dgm:pt modelId="{E8D7F5D4-113C-40E0-BBAB-050F165E8A71}" type="sibTrans" cxnId="{65A0BE63-849A-4508-88D6-F7DBCCBA7736}">
      <dgm:prSet/>
      <dgm:spPr/>
      <dgm:t>
        <a:bodyPr/>
        <a:lstStyle/>
        <a:p>
          <a:endParaRPr lang="en-US"/>
        </a:p>
      </dgm:t>
    </dgm:pt>
    <dgm:pt modelId="{53109894-4C5B-4E61-B715-8BBCDBAE8F08}" type="pres">
      <dgm:prSet presAssocID="{4BA56DC5-487A-4D16-ADDE-E3F899641440}" presName="root" presStyleCnt="0">
        <dgm:presLayoutVars>
          <dgm:dir/>
          <dgm:resizeHandles val="exact"/>
        </dgm:presLayoutVars>
      </dgm:prSet>
      <dgm:spPr/>
    </dgm:pt>
    <dgm:pt modelId="{AF9CAA28-8081-4341-9FF9-ABD3B94F69C8}" type="pres">
      <dgm:prSet presAssocID="{392EF589-3F4C-4B60-BDC9-46C667CC6A23}" presName="compNode" presStyleCnt="0"/>
      <dgm:spPr/>
    </dgm:pt>
    <dgm:pt modelId="{C428AE50-B79B-4B20-9A1E-D88ADA36B7DE}" type="pres">
      <dgm:prSet presAssocID="{392EF589-3F4C-4B60-BDC9-46C667CC6A23}" presName="bgRect" presStyleLbl="bgShp" presStyleIdx="0" presStyleCnt="4"/>
      <dgm:spPr>
        <a:solidFill>
          <a:schemeClr val="bg1">
            <a:alpha val="61125"/>
          </a:schemeClr>
        </a:solidFill>
      </dgm:spPr>
    </dgm:pt>
    <dgm:pt modelId="{BDCD0DB0-F373-48EF-9FEA-35A4E135E8EA}" type="pres">
      <dgm:prSet presAssocID="{392EF589-3F4C-4B60-BDC9-46C667CC6A23}" presName="iconRect" presStyleLbl="node1" presStyleIdx="0" presStyleCnt="4"/>
      <dgm:spPr>
        <a:blipFill>
          <a:blip xmlns:r="http://schemas.openxmlformats.org/officeDocument/2006/relationships" r:embed="rId1">
            <a:lum bright="-40000" contrast="-4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lle"/>
        </a:ext>
      </dgm:extLst>
    </dgm:pt>
    <dgm:pt modelId="{35D653C2-2153-4864-8C14-240F03C0FCF4}" type="pres">
      <dgm:prSet presAssocID="{392EF589-3F4C-4B60-BDC9-46C667CC6A23}" presName="spaceRect" presStyleCnt="0"/>
      <dgm:spPr/>
    </dgm:pt>
    <dgm:pt modelId="{228FBAC5-E8C6-4072-82CB-E9D812EF55D2}" type="pres">
      <dgm:prSet presAssocID="{392EF589-3F4C-4B60-BDC9-46C667CC6A23}" presName="parTx" presStyleLbl="revTx" presStyleIdx="0" presStyleCnt="4">
        <dgm:presLayoutVars>
          <dgm:chMax val="0"/>
          <dgm:chPref val="0"/>
        </dgm:presLayoutVars>
      </dgm:prSet>
      <dgm:spPr/>
    </dgm:pt>
    <dgm:pt modelId="{45FA924F-2598-4EB6-B18D-A63EB29B12C9}" type="pres">
      <dgm:prSet presAssocID="{03CFFD20-FDAD-486B-B4C1-61FF1CBF6AAF}" presName="sibTrans" presStyleCnt="0"/>
      <dgm:spPr/>
    </dgm:pt>
    <dgm:pt modelId="{A7C02C17-4F52-4486-8F7F-2398D7517581}" type="pres">
      <dgm:prSet presAssocID="{E17ADF16-C678-4332-9741-D435F1C0D916}" presName="compNode" presStyleCnt="0"/>
      <dgm:spPr/>
    </dgm:pt>
    <dgm:pt modelId="{5F834BB7-6601-43E8-BAC7-49804C437D55}" type="pres">
      <dgm:prSet presAssocID="{E17ADF16-C678-4332-9741-D435F1C0D916}" presName="bgRect" presStyleLbl="bgShp" presStyleIdx="1" presStyleCnt="4"/>
      <dgm:spPr>
        <a:solidFill>
          <a:schemeClr val="bg1">
            <a:alpha val="61125"/>
          </a:schemeClr>
        </a:solidFill>
      </dgm:spPr>
    </dgm:pt>
    <dgm:pt modelId="{7D5E5507-D1A2-4CCF-A4FA-ACC44355BF7D}" type="pres">
      <dgm:prSet presAssocID="{E17ADF16-C678-4332-9741-D435F1C0D916}" presName="iconRect" presStyleLbl="node1" presStyleIdx="1" presStyleCnt="4"/>
      <dgm:spPr>
        <a:blipFill>
          <a:blip xmlns:r="http://schemas.openxmlformats.org/officeDocument/2006/relationships" r:embed="rId3">
            <a:lum bright="-40000" contrast="-4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58DB7347-4128-4A92-AE76-5DB9D4F9BFA1}" type="pres">
      <dgm:prSet presAssocID="{E17ADF16-C678-4332-9741-D435F1C0D916}" presName="spaceRect" presStyleCnt="0"/>
      <dgm:spPr/>
    </dgm:pt>
    <dgm:pt modelId="{08E52BF9-80E1-4E97-9C41-08A9910E6D97}" type="pres">
      <dgm:prSet presAssocID="{E17ADF16-C678-4332-9741-D435F1C0D916}" presName="parTx" presStyleLbl="revTx" presStyleIdx="1" presStyleCnt="4">
        <dgm:presLayoutVars>
          <dgm:chMax val="0"/>
          <dgm:chPref val="0"/>
        </dgm:presLayoutVars>
      </dgm:prSet>
      <dgm:spPr/>
    </dgm:pt>
    <dgm:pt modelId="{6E6920C0-DDFE-4A6F-86CA-C6447DDDB6F3}" type="pres">
      <dgm:prSet presAssocID="{BE0DC723-4E19-4131-9C96-C4373378A983}" presName="sibTrans" presStyleCnt="0"/>
      <dgm:spPr/>
    </dgm:pt>
    <dgm:pt modelId="{CF11F18C-B274-49F2-8BD1-FBD4E5E0F92D}" type="pres">
      <dgm:prSet presAssocID="{11E39E23-841A-49AB-8390-B40BD3E78A53}" presName="compNode" presStyleCnt="0"/>
      <dgm:spPr/>
    </dgm:pt>
    <dgm:pt modelId="{1EEC90F7-0F2F-43A1-9334-A8D143B664D8}" type="pres">
      <dgm:prSet presAssocID="{11E39E23-841A-49AB-8390-B40BD3E78A53}" presName="bgRect" presStyleLbl="bgShp" presStyleIdx="2" presStyleCnt="4"/>
      <dgm:spPr>
        <a:solidFill>
          <a:schemeClr val="bg1">
            <a:alpha val="61125"/>
          </a:schemeClr>
        </a:solidFill>
      </dgm:spPr>
    </dgm:pt>
    <dgm:pt modelId="{DCADFC26-7A9D-42B5-868A-391923AEC254}" type="pres">
      <dgm:prSet presAssocID="{11E39E23-841A-49AB-8390-B40BD3E78A53}" presName="iconRect" presStyleLbl="node1" presStyleIdx="2" presStyleCnt="4"/>
      <dgm:spPr>
        <a:blipFill>
          <a:blip xmlns:r="http://schemas.openxmlformats.org/officeDocument/2006/relationships" r:embed="rId5">
            <a:lum bright="-40000" contrast="-4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e"/>
        </a:ext>
      </dgm:extLst>
    </dgm:pt>
    <dgm:pt modelId="{687DCEE3-1F5A-4B21-9754-D859C3ECB7BC}" type="pres">
      <dgm:prSet presAssocID="{11E39E23-841A-49AB-8390-B40BD3E78A53}" presName="spaceRect" presStyleCnt="0"/>
      <dgm:spPr/>
    </dgm:pt>
    <dgm:pt modelId="{C098CC9E-1F67-4110-BC18-8C662BD12EA3}" type="pres">
      <dgm:prSet presAssocID="{11E39E23-841A-49AB-8390-B40BD3E78A53}" presName="parTx" presStyleLbl="revTx" presStyleIdx="2" presStyleCnt="4">
        <dgm:presLayoutVars>
          <dgm:chMax val="0"/>
          <dgm:chPref val="0"/>
        </dgm:presLayoutVars>
      </dgm:prSet>
      <dgm:spPr/>
    </dgm:pt>
    <dgm:pt modelId="{E90CB59E-4DE2-40CA-A61E-365CBC03CED6}" type="pres">
      <dgm:prSet presAssocID="{F3716F09-38E6-4EBF-BD9C-610833220BF5}" presName="sibTrans" presStyleCnt="0"/>
      <dgm:spPr/>
    </dgm:pt>
    <dgm:pt modelId="{48D49F11-6B60-474C-AE81-ACD63BFA1BBD}" type="pres">
      <dgm:prSet presAssocID="{351B793A-73F3-4AFE-99E2-37878977D7B9}" presName="compNode" presStyleCnt="0"/>
      <dgm:spPr/>
    </dgm:pt>
    <dgm:pt modelId="{7590C4E5-16A5-49A0-BA8F-85E8DE7E4CED}" type="pres">
      <dgm:prSet presAssocID="{351B793A-73F3-4AFE-99E2-37878977D7B9}" presName="bgRect" presStyleLbl="bgShp" presStyleIdx="3" presStyleCnt="4"/>
      <dgm:spPr>
        <a:solidFill>
          <a:schemeClr val="bg1">
            <a:alpha val="61125"/>
          </a:schemeClr>
        </a:solidFill>
      </dgm:spPr>
    </dgm:pt>
    <dgm:pt modelId="{1BD9CA00-42B8-498D-BCF3-23F5965971A0}" type="pres">
      <dgm:prSet presAssocID="{351B793A-73F3-4AFE-99E2-37878977D7B9}" presName="iconRect" presStyleLbl="node1" presStyleIdx="3" presStyleCnt="4"/>
      <dgm:spPr>
        <a:blipFill>
          <a:blip xmlns:r="http://schemas.openxmlformats.org/officeDocument/2006/relationships" r:embed="rId7">
            <a:lum bright="-40000" contrast="-4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che"/>
        </a:ext>
      </dgm:extLst>
    </dgm:pt>
    <dgm:pt modelId="{9EB349C6-5D09-4BAC-9D8D-9A692E6FB46B}" type="pres">
      <dgm:prSet presAssocID="{351B793A-73F3-4AFE-99E2-37878977D7B9}" presName="spaceRect" presStyleCnt="0"/>
      <dgm:spPr/>
    </dgm:pt>
    <dgm:pt modelId="{6ECA988E-1D5B-4BB2-AA7D-BA51FC395930}" type="pres">
      <dgm:prSet presAssocID="{351B793A-73F3-4AFE-99E2-37878977D7B9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0C528B49-5305-40E1-985E-2EB32A4524F1}" srcId="{4BA56DC5-487A-4D16-ADDE-E3F899641440}" destId="{11E39E23-841A-49AB-8390-B40BD3E78A53}" srcOrd="2" destOrd="0" parTransId="{6AFB06F2-99FA-4A37-91FE-4DB0DE8BDEBB}" sibTransId="{F3716F09-38E6-4EBF-BD9C-610833220BF5}"/>
    <dgm:cxn modelId="{65A0BE63-849A-4508-88D6-F7DBCCBA7736}" srcId="{4BA56DC5-487A-4D16-ADDE-E3F899641440}" destId="{351B793A-73F3-4AFE-99E2-37878977D7B9}" srcOrd="3" destOrd="0" parTransId="{BA97A04D-B0DF-42C1-AB0F-16061EF2E9ED}" sibTransId="{E8D7F5D4-113C-40E0-BBAB-050F165E8A71}"/>
    <dgm:cxn modelId="{F229E39D-B93C-4180-A86B-E1549805404F}" srcId="{4BA56DC5-487A-4D16-ADDE-E3F899641440}" destId="{392EF589-3F4C-4B60-BDC9-46C667CC6A23}" srcOrd="0" destOrd="0" parTransId="{3270F475-AF78-46B1-863C-CD516E0158B4}" sibTransId="{03CFFD20-FDAD-486B-B4C1-61FF1CBF6AAF}"/>
    <dgm:cxn modelId="{6E7883A4-1BF8-4AA4-93D1-CD88171985FA}" srcId="{4BA56DC5-487A-4D16-ADDE-E3F899641440}" destId="{E17ADF16-C678-4332-9741-D435F1C0D916}" srcOrd="1" destOrd="0" parTransId="{1B638F71-0C33-41B5-8EDD-AFD75BF5C70F}" sibTransId="{BE0DC723-4E19-4131-9C96-C4373378A983}"/>
    <dgm:cxn modelId="{112D36E7-458C-4D63-9041-A2DCBBBA8946}" type="presOf" srcId="{392EF589-3F4C-4B60-BDC9-46C667CC6A23}" destId="{228FBAC5-E8C6-4072-82CB-E9D812EF55D2}" srcOrd="0" destOrd="0" presId="urn:microsoft.com/office/officeart/2018/2/layout/IconVerticalSolidList"/>
    <dgm:cxn modelId="{4DB6C1E9-DE3D-4709-8E53-4DDAF2CC97F9}" type="presOf" srcId="{4BA56DC5-487A-4D16-ADDE-E3F899641440}" destId="{53109894-4C5B-4E61-B715-8BBCDBAE8F08}" srcOrd="0" destOrd="0" presId="urn:microsoft.com/office/officeart/2018/2/layout/IconVerticalSolidList"/>
    <dgm:cxn modelId="{A3808CF7-5337-4BBE-8262-F11571C8B742}" type="presOf" srcId="{11E39E23-841A-49AB-8390-B40BD3E78A53}" destId="{C098CC9E-1F67-4110-BC18-8C662BD12EA3}" srcOrd="0" destOrd="0" presId="urn:microsoft.com/office/officeart/2018/2/layout/IconVerticalSolidList"/>
    <dgm:cxn modelId="{97BA46FC-D122-4197-902F-508E063BA703}" type="presOf" srcId="{351B793A-73F3-4AFE-99E2-37878977D7B9}" destId="{6ECA988E-1D5B-4BB2-AA7D-BA51FC395930}" srcOrd="0" destOrd="0" presId="urn:microsoft.com/office/officeart/2018/2/layout/IconVerticalSolidList"/>
    <dgm:cxn modelId="{CDBB8CFF-8C15-4DE9-9C64-A3BF2C9851E8}" type="presOf" srcId="{E17ADF16-C678-4332-9741-D435F1C0D916}" destId="{08E52BF9-80E1-4E97-9C41-08A9910E6D97}" srcOrd="0" destOrd="0" presId="urn:microsoft.com/office/officeart/2018/2/layout/IconVerticalSolidList"/>
    <dgm:cxn modelId="{7970ABF8-435B-4C9C-AF93-2E0D6B8E4363}" type="presParOf" srcId="{53109894-4C5B-4E61-B715-8BBCDBAE8F08}" destId="{AF9CAA28-8081-4341-9FF9-ABD3B94F69C8}" srcOrd="0" destOrd="0" presId="urn:microsoft.com/office/officeart/2018/2/layout/IconVerticalSolidList"/>
    <dgm:cxn modelId="{4732CF68-099C-4DF6-8D1E-65701422936D}" type="presParOf" srcId="{AF9CAA28-8081-4341-9FF9-ABD3B94F69C8}" destId="{C428AE50-B79B-4B20-9A1E-D88ADA36B7DE}" srcOrd="0" destOrd="0" presId="urn:microsoft.com/office/officeart/2018/2/layout/IconVerticalSolidList"/>
    <dgm:cxn modelId="{284AC891-AD5F-4C1B-A743-5ADEDA056A3E}" type="presParOf" srcId="{AF9CAA28-8081-4341-9FF9-ABD3B94F69C8}" destId="{BDCD0DB0-F373-48EF-9FEA-35A4E135E8EA}" srcOrd="1" destOrd="0" presId="urn:microsoft.com/office/officeart/2018/2/layout/IconVerticalSolidList"/>
    <dgm:cxn modelId="{20E2A8B2-2AF4-41D4-8616-CAD1E750921A}" type="presParOf" srcId="{AF9CAA28-8081-4341-9FF9-ABD3B94F69C8}" destId="{35D653C2-2153-4864-8C14-240F03C0FCF4}" srcOrd="2" destOrd="0" presId="urn:microsoft.com/office/officeart/2018/2/layout/IconVerticalSolidList"/>
    <dgm:cxn modelId="{6A509535-2ECD-4AE9-B81B-1395EE9B376C}" type="presParOf" srcId="{AF9CAA28-8081-4341-9FF9-ABD3B94F69C8}" destId="{228FBAC5-E8C6-4072-82CB-E9D812EF55D2}" srcOrd="3" destOrd="0" presId="urn:microsoft.com/office/officeart/2018/2/layout/IconVerticalSolidList"/>
    <dgm:cxn modelId="{4302688F-A6E9-4BF5-82A0-6615FD3B87AD}" type="presParOf" srcId="{53109894-4C5B-4E61-B715-8BBCDBAE8F08}" destId="{45FA924F-2598-4EB6-B18D-A63EB29B12C9}" srcOrd="1" destOrd="0" presId="urn:microsoft.com/office/officeart/2018/2/layout/IconVerticalSolidList"/>
    <dgm:cxn modelId="{CBCD2E97-E871-47CD-BC7E-90C2E5EC286D}" type="presParOf" srcId="{53109894-4C5B-4E61-B715-8BBCDBAE8F08}" destId="{A7C02C17-4F52-4486-8F7F-2398D7517581}" srcOrd="2" destOrd="0" presId="urn:microsoft.com/office/officeart/2018/2/layout/IconVerticalSolidList"/>
    <dgm:cxn modelId="{60FEDBAA-38DA-4C54-9B2F-1FF03C7612B4}" type="presParOf" srcId="{A7C02C17-4F52-4486-8F7F-2398D7517581}" destId="{5F834BB7-6601-43E8-BAC7-49804C437D55}" srcOrd="0" destOrd="0" presId="urn:microsoft.com/office/officeart/2018/2/layout/IconVerticalSolidList"/>
    <dgm:cxn modelId="{9873D05C-D949-41C5-9048-BB90AD71396D}" type="presParOf" srcId="{A7C02C17-4F52-4486-8F7F-2398D7517581}" destId="{7D5E5507-D1A2-4CCF-A4FA-ACC44355BF7D}" srcOrd="1" destOrd="0" presId="urn:microsoft.com/office/officeart/2018/2/layout/IconVerticalSolidList"/>
    <dgm:cxn modelId="{6F932E1D-4AAE-4C61-9FDD-3BEF9EDFEFB1}" type="presParOf" srcId="{A7C02C17-4F52-4486-8F7F-2398D7517581}" destId="{58DB7347-4128-4A92-AE76-5DB9D4F9BFA1}" srcOrd="2" destOrd="0" presId="urn:microsoft.com/office/officeart/2018/2/layout/IconVerticalSolidList"/>
    <dgm:cxn modelId="{540E9638-8043-4803-9692-F8794574B102}" type="presParOf" srcId="{A7C02C17-4F52-4486-8F7F-2398D7517581}" destId="{08E52BF9-80E1-4E97-9C41-08A9910E6D97}" srcOrd="3" destOrd="0" presId="urn:microsoft.com/office/officeart/2018/2/layout/IconVerticalSolidList"/>
    <dgm:cxn modelId="{8A855BFF-E1F8-4C91-AB88-56DD467E8F99}" type="presParOf" srcId="{53109894-4C5B-4E61-B715-8BBCDBAE8F08}" destId="{6E6920C0-DDFE-4A6F-86CA-C6447DDDB6F3}" srcOrd="3" destOrd="0" presId="urn:microsoft.com/office/officeart/2018/2/layout/IconVerticalSolidList"/>
    <dgm:cxn modelId="{EDB2C2BE-BCA1-45DC-BF3C-41AD7526F7C4}" type="presParOf" srcId="{53109894-4C5B-4E61-B715-8BBCDBAE8F08}" destId="{CF11F18C-B274-49F2-8BD1-FBD4E5E0F92D}" srcOrd="4" destOrd="0" presId="urn:microsoft.com/office/officeart/2018/2/layout/IconVerticalSolidList"/>
    <dgm:cxn modelId="{0EA6A431-72B4-4F11-B35F-D0037AF451CB}" type="presParOf" srcId="{CF11F18C-B274-49F2-8BD1-FBD4E5E0F92D}" destId="{1EEC90F7-0F2F-43A1-9334-A8D143B664D8}" srcOrd="0" destOrd="0" presId="urn:microsoft.com/office/officeart/2018/2/layout/IconVerticalSolidList"/>
    <dgm:cxn modelId="{9367371A-EE24-4220-B975-281D31236B5F}" type="presParOf" srcId="{CF11F18C-B274-49F2-8BD1-FBD4E5E0F92D}" destId="{DCADFC26-7A9D-42B5-868A-391923AEC254}" srcOrd="1" destOrd="0" presId="urn:microsoft.com/office/officeart/2018/2/layout/IconVerticalSolidList"/>
    <dgm:cxn modelId="{98DC0A4C-2DF2-4404-8195-8CDDD271044B}" type="presParOf" srcId="{CF11F18C-B274-49F2-8BD1-FBD4E5E0F92D}" destId="{687DCEE3-1F5A-4B21-9754-D859C3ECB7BC}" srcOrd="2" destOrd="0" presId="urn:microsoft.com/office/officeart/2018/2/layout/IconVerticalSolidList"/>
    <dgm:cxn modelId="{6166D80A-0FEC-4175-B71C-7C7B11364F71}" type="presParOf" srcId="{CF11F18C-B274-49F2-8BD1-FBD4E5E0F92D}" destId="{C098CC9E-1F67-4110-BC18-8C662BD12EA3}" srcOrd="3" destOrd="0" presId="urn:microsoft.com/office/officeart/2018/2/layout/IconVerticalSolidList"/>
    <dgm:cxn modelId="{DA173B7A-4267-49AF-93C2-10995B97AFEB}" type="presParOf" srcId="{53109894-4C5B-4E61-B715-8BBCDBAE8F08}" destId="{E90CB59E-4DE2-40CA-A61E-365CBC03CED6}" srcOrd="5" destOrd="0" presId="urn:microsoft.com/office/officeart/2018/2/layout/IconVerticalSolidList"/>
    <dgm:cxn modelId="{48235165-E6ED-4E17-B313-F21D16440E03}" type="presParOf" srcId="{53109894-4C5B-4E61-B715-8BBCDBAE8F08}" destId="{48D49F11-6B60-474C-AE81-ACD63BFA1BBD}" srcOrd="6" destOrd="0" presId="urn:microsoft.com/office/officeart/2018/2/layout/IconVerticalSolidList"/>
    <dgm:cxn modelId="{44082B0D-E460-47B1-962B-957CA04E8838}" type="presParOf" srcId="{48D49F11-6B60-474C-AE81-ACD63BFA1BBD}" destId="{7590C4E5-16A5-49A0-BA8F-85E8DE7E4CED}" srcOrd="0" destOrd="0" presId="urn:microsoft.com/office/officeart/2018/2/layout/IconVerticalSolidList"/>
    <dgm:cxn modelId="{50B118AD-D435-4E43-8BD1-A168AEAECF02}" type="presParOf" srcId="{48D49F11-6B60-474C-AE81-ACD63BFA1BBD}" destId="{1BD9CA00-42B8-498D-BCF3-23F5965971A0}" srcOrd="1" destOrd="0" presId="urn:microsoft.com/office/officeart/2018/2/layout/IconVerticalSolidList"/>
    <dgm:cxn modelId="{00C57345-D118-4377-8C9D-6A964054A49A}" type="presParOf" srcId="{48D49F11-6B60-474C-AE81-ACD63BFA1BBD}" destId="{9EB349C6-5D09-4BAC-9D8D-9A692E6FB46B}" srcOrd="2" destOrd="0" presId="urn:microsoft.com/office/officeart/2018/2/layout/IconVerticalSolidList"/>
    <dgm:cxn modelId="{85F58B93-A102-469A-AFD7-0A58FF42B0F2}" type="presParOf" srcId="{48D49F11-6B60-474C-AE81-ACD63BFA1BBD}" destId="{6ECA988E-1D5B-4BB2-AA7D-BA51FC39593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28AE50-B79B-4B20-9A1E-D88ADA36B7DE}">
      <dsp:nvSpPr>
        <dsp:cNvPr id="0" name=""/>
        <dsp:cNvSpPr/>
      </dsp:nvSpPr>
      <dsp:spPr>
        <a:xfrm>
          <a:off x="0" y="1469"/>
          <a:ext cx="8578269" cy="744524"/>
        </a:xfrm>
        <a:prstGeom prst="roundRect">
          <a:avLst>
            <a:gd name="adj" fmla="val 10000"/>
          </a:avLst>
        </a:prstGeom>
        <a:solidFill>
          <a:schemeClr val="bg1">
            <a:alpha val="61125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CD0DB0-F373-48EF-9FEA-35A4E135E8EA}">
      <dsp:nvSpPr>
        <dsp:cNvPr id="0" name=""/>
        <dsp:cNvSpPr/>
      </dsp:nvSpPr>
      <dsp:spPr>
        <a:xfrm>
          <a:off x="225218" y="168987"/>
          <a:ext cx="409488" cy="409488"/>
        </a:xfrm>
        <a:prstGeom prst="rect">
          <a:avLst/>
        </a:prstGeom>
        <a:blipFill>
          <a:blip xmlns:r="http://schemas.openxmlformats.org/officeDocument/2006/relationships" r:embed="rId1">
            <a:lum bright="-40000" contrast="-4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8FBAC5-E8C6-4072-82CB-E9D812EF55D2}">
      <dsp:nvSpPr>
        <dsp:cNvPr id="0" name=""/>
        <dsp:cNvSpPr/>
      </dsp:nvSpPr>
      <dsp:spPr>
        <a:xfrm>
          <a:off x="859925" y="1469"/>
          <a:ext cx="7718343" cy="744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796" tIns="78796" rIns="78796" bIns="7879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1" i="1" kern="1200" dirty="0">
              <a:solidFill>
                <a:srgbClr val="23383B"/>
              </a:solidFill>
            </a:rPr>
            <a:t>Efficacité des campagnes publicitaires</a:t>
          </a:r>
          <a:endParaRPr lang="en-US" sz="2200" b="1" kern="1200" dirty="0">
            <a:solidFill>
              <a:srgbClr val="23383B"/>
            </a:solidFill>
          </a:endParaRPr>
        </a:p>
      </dsp:txBody>
      <dsp:txXfrm>
        <a:off x="859925" y="1469"/>
        <a:ext cx="7718343" cy="744524"/>
      </dsp:txXfrm>
    </dsp:sp>
    <dsp:sp modelId="{5F834BB7-6601-43E8-BAC7-49804C437D55}">
      <dsp:nvSpPr>
        <dsp:cNvPr id="0" name=""/>
        <dsp:cNvSpPr/>
      </dsp:nvSpPr>
      <dsp:spPr>
        <a:xfrm>
          <a:off x="0" y="932124"/>
          <a:ext cx="8578269" cy="744524"/>
        </a:xfrm>
        <a:prstGeom prst="roundRect">
          <a:avLst>
            <a:gd name="adj" fmla="val 10000"/>
          </a:avLst>
        </a:prstGeom>
        <a:solidFill>
          <a:schemeClr val="bg1">
            <a:alpha val="61125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5E5507-D1A2-4CCF-A4FA-ACC44355BF7D}">
      <dsp:nvSpPr>
        <dsp:cNvPr id="0" name=""/>
        <dsp:cNvSpPr/>
      </dsp:nvSpPr>
      <dsp:spPr>
        <a:xfrm>
          <a:off x="225218" y="1099642"/>
          <a:ext cx="409488" cy="409488"/>
        </a:xfrm>
        <a:prstGeom prst="rect">
          <a:avLst/>
        </a:prstGeom>
        <a:blipFill>
          <a:blip xmlns:r="http://schemas.openxmlformats.org/officeDocument/2006/relationships" r:embed="rId3">
            <a:lum bright="-40000" contrast="-4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E52BF9-80E1-4E97-9C41-08A9910E6D97}">
      <dsp:nvSpPr>
        <dsp:cNvPr id="0" name=""/>
        <dsp:cNvSpPr/>
      </dsp:nvSpPr>
      <dsp:spPr>
        <a:xfrm>
          <a:off x="859925" y="932124"/>
          <a:ext cx="7718343" cy="744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796" tIns="78796" rIns="78796" bIns="7879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1" i="1" kern="1200" dirty="0">
              <a:solidFill>
                <a:srgbClr val="23383B"/>
              </a:solidFill>
            </a:rPr>
            <a:t>Facteurs à succès</a:t>
          </a:r>
          <a:endParaRPr lang="en-US" sz="2200" b="1" kern="1200" dirty="0">
            <a:solidFill>
              <a:srgbClr val="23383B"/>
            </a:solidFill>
          </a:endParaRPr>
        </a:p>
      </dsp:txBody>
      <dsp:txXfrm>
        <a:off x="859925" y="932124"/>
        <a:ext cx="7718343" cy="744524"/>
      </dsp:txXfrm>
    </dsp:sp>
    <dsp:sp modelId="{1EEC90F7-0F2F-43A1-9334-A8D143B664D8}">
      <dsp:nvSpPr>
        <dsp:cNvPr id="0" name=""/>
        <dsp:cNvSpPr/>
      </dsp:nvSpPr>
      <dsp:spPr>
        <a:xfrm>
          <a:off x="0" y="1862780"/>
          <a:ext cx="8578269" cy="744524"/>
        </a:xfrm>
        <a:prstGeom prst="roundRect">
          <a:avLst>
            <a:gd name="adj" fmla="val 10000"/>
          </a:avLst>
        </a:prstGeom>
        <a:solidFill>
          <a:schemeClr val="bg1">
            <a:alpha val="61125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ADFC26-7A9D-42B5-868A-391923AEC254}">
      <dsp:nvSpPr>
        <dsp:cNvPr id="0" name=""/>
        <dsp:cNvSpPr/>
      </dsp:nvSpPr>
      <dsp:spPr>
        <a:xfrm>
          <a:off x="225218" y="2030298"/>
          <a:ext cx="409488" cy="409488"/>
        </a:xfrm>
        <a:prstGeom prst="rect">
          <a:avLst/>
        </a:prstGeom>
        <a:blipFill>
          <a:blip xmlns:r="http://schemas.openxmlformats.org/officeDocument/2006/relationships" r:embed="rId5">
            <a:lum bright="-40000" contrast="-4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98CC9E-1F67-4110-BC18-8C662BD12EA3}">
      <dsp:nvSpPr>
        <dsp:cNvPr id="0" name=""/>
        <dsp:cNvSpPr/>
      </dsp:nvSpPr>
      <dsp:spPr>
        <a:xfrm>
          <a:off x="859925" y="1862780"/>
          <a:ext cx="7718343" cy="744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796" tIns="78796" rIns="78796" bIns="7879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1" i="1" kern="1200" dirty="0">
              <a:solidFill>
                <a:srgbClr val="23383B"/>
              </a:solidFill>
            </a:rPr>
            <a:t>Public cible</a:t>
          </a:r>
          <a:endParaRPr lang="en-US" sz="2200" b="1" kern="1200" dirty="0">
            <a:solidFill>
              <a:srgbClr val="23383B"/>
            </a:solidFill>
          </a:endParaRPr>
        </a:p>
      </dsp:txBody>
      <dsp:txXfrm>
        <a:off x="859925" y="1862780"/>
        <a:ext cx="7718343" cy="744524"/>
      </dsp:txXfrm>
    </dsp:sp>
    <dsp:sp modelId="{7590C4E5-16A5-49A0-BA8F-85E8DE7E4CED}">
      <dsp:nvSpPr>
        <dsp:cNvPr id="0" name=""/>
        <dsp:cNvSpPr/>
      </dsp:nvSpPr>
      <dsp:spPr>
        <a:xfrm>
          <a:off x="0" y="2793436"/>
          <a:ext cx="8578269" cy="744524"/>
        </a:xfrm>
        <a:prstGeom prst="roundRect">
          <a:avLst>
            <a:gd name="adj" fmla="val 10000"/>
          </a:avLst>
        </a:prstGeom>
        <a:solidFill>
          <a:schemeClr val="bg1">
            <a:alpha val="61125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D9CA00-42B8-498D-BCF3-23F5965971A0}">
      <dsp:nvSpPr>
        <dsp:cNvPr id="0" name=""/>
        <dsp:cNvSpPr/>
      </dsp:nvSpPr>
      <dsp:spPr>
        <a:xfrm>
          <a:off x="225218" y="2960954"/>
          <a:ext cx="409488" cy="409488"/>
        </a:xfrm>
        <a:prstGeom prst="rect">
          <a:avLst/>
        </a:prstGeom>
        <a:blipFill>
          <a:blip xmlns:r="http://schemas.openxmlformats.org/officeDocument/2006/relationships" r:embed="rId7">
            <a:lum bright="-40000" contrast="-4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CA988E-1D5B-4BB2-AA7D-BA51FC395930}">
      <dsp:nvSpPr>
        <dsp:cNvPr id="0" name=""/>
        <dsp:cNvSpPr/>
      </dsp:nvSpPr>
      <dsp:spPr>
        <a:xfrm>
          <a:off x="859925" y="2793436"/>
          <a:ext cx="7718343" cy="744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796" tIns="78796" rIns="78796" bIns="7879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1" i="1" kern="1200" dirty="0"/>
            <a:t>Recommandations</a:t>
          </a:r>
          <a:endParaRPr lang="en-US" sz="2200" b="1" kern="1200" dirty="0"/>
        </a:p>
      </dsp:txBody>
      <dsp:txXfrm>
        <a:off x="859925" y="2793436"/>
        <a:ext cx="7718343" cy="7445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DCB370-5A73-F94E-8D60-30F32DD206F8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04830-C210-D243-9FE5-601130A9CB0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9407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04830-C210-D243-9FE5-601130A9CB00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4417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04830-C210-D243-9FE5-601130A9CB00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3907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82DEA4-19F1-8CD5-424E-B61A905E1F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F7B2EE3-2343-B1AE-0892-EA15814D6D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15FAC4-98FA-6782-55C7-D83AA2742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230D9F-54A0-BDD3-5F96-8B76491F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E6D4B4-E2CA-C136-0A58-2CA5ED349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2206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72DECF-7B81-DC93-C0D4-C0D667E0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E3358ED-C721-5EEC-92E2-DC2551C45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302FB8-7CE1-5F34-CBD9-1636ECD8F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2F5C553-2F7B-B3F8-081B-238F0013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88DA1C6-117C-FF0F-B58E-6D16EB2D2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4709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DC72CC3-526C-79BC-8241-B649AE7CD9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2BD593D-5AA5-58B4-FED5-DD05600B6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B32CD6F-CBE4-E352-534D-C75C2F049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DED7A5-88B2-7DA8-6837-5ABCD5E98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D5B1D9-7667-E79E-7098-296908A25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7843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99CBA5-ADF5-A747-4C84-1D44E03CE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66C3190-30E6-1211-10F0-6290364D0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27ADC3-7CE3-CC3A-3006-81B1A3898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23855EC-A3C0-A758-D045-24EACCE60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C784EDA-DC4A-4137-7785-E94A6F6AD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9349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858E3F-D13D-DE6E-8F5D-E447FBF15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EDB4D5D-E736-EC8D-E2B4-8F41020E9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004A86-E807-EC4F-CF0E-60F21E0C5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125BFB-F00D-619D-1D17-3080D3920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E72EEC-B188-6EDE-E62C-889480CD0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1417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152557-D96B-70B7-AD97-C7603C843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6BB206-3E15-A5D5-D194-3AEBF56BAC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FB6F4DD-01BB-C821-8127-C110F662B2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46BCAA-3351-77C0-01E9-368CF7115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C0AC474-7F8D-4D4F-1617-016A29904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DA59230-346A-FECB-D250-A60A6A4D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554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006DBF-B74E-7CCD-6B7F-E844D676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820A910-31FE-5BD0-34E3-418924672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B8085CE-1276-5B27-94B3-3B48084BB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E966DB7-25D4-C28D-C515-990AD8B342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A649276-D6E2-550D-E5C2-5F08E7CE53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A7AF591-42EE-B13F-E43F-B7248D65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25CF62D-B113-BF24-2417-0E646FD2D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F4EEC03-18A3-BB71-02C6-DE58BDE56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3711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E8A3AC-57E7-9CC2-13DA-C2D873FED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D381BEF-DC03-D7E2-E49D-FD84F7392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B20EFC1-FDEC-DE0E-18F1-888787E86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3F181C0-4981-6B7C-9096-086873499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1498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855FA12-A65A-35F1-725B-8284B2FFE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D417E71-16D2-D01C-9714-B8F9791D4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74913B9-4112-7992-E55E-B4E764237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3219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1BA95A-7C2B-84D4-1E4B-1410FC7DD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2D4546-CD79-3E25-CC13-E8DB1FF62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F3AD7FE-9697-8286-DF0E-A1E1BFF53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F8B2B9F-E185-9183-8CEC-CD429B5C7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CEFAC07-3076-D984-7FDC-92BA7DC91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53109AC-60A8-8DD2-CA09-7E8180C65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5942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9F1912-9702-EAE4-F845-00DDA88C3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E462D62-ABF7-F362-AAFB-699BDE4487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A56B652-FC0B-9DD7-E8A6-919F8F57B7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F3328F0-02C1-910C-0102-24899B8DF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52B4ED7-7361-EF8D-4277-19E5CB100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AE6E320-6893-D9EC-0321-BFE795BFE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6862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921F60B-3270-45C9-2F9E-233F54E14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3BCF34E-7D9E-920E-33EA-D8F0CAB97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BA6545-3444-EF9C-B7CA-9854B982C5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EC05FB-28A7-704C-8D4A-5928B80AEF67}" type="datetimeFigureOut">
              <a:rPr lang="fr-FR" smtClean="0"/>
              <a:t>08/07/2024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64CA66-CDED-4CCC-BE17-11F2C0B49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81FA4BF-3D1D-3597-0C14-932EA9CB36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481427-FEAA-9B4B-8F06-9AE6F96F92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2821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DBBFF001-0060-6F80-4B69-AB5053C337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55FAA332-2BB6-A024-FA96-04E83B547272}"/>
              </a:ext>
            </a:extLst>
          </p:cNvPr>
          <p:cNvSpPr/>
          <p:nvPr/>
        </p:nvSpPr>
        <p:spPr>
          <a:xfrm>
            <a:off x="225631" y="4548249"/>
            <a:ext cx="11804073" cy="2113808"/>
          </a:xfrm>
          <a:prstGeom prst="roundRect">
            <a:avLst/>
          </a:prstGeom>
          <a:blipFill dpi="0" rotWithShape="1">
            <a:blip r:embed="rId4">
              <a:alphaModFix amt="7934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234D7614-E164-09B7-C1A2-1D8674F5E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815" y="4856008"/>
            <a:ext cx="10505704" cy="1498290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fr-FR" sz="4800" b="1" dirty="0">
                <a:solidFill>
                  <a:srgbClr val="23383B"/>
                </a:solidFill>
                <a:latin typeface="Bell MT" panose="02020503060305020303" pitchFamily="18" charset="77"/>
                <a:ea typeface="SimSun" panose="02010600030101010101" pitchFamily="2" charset="-122"/>
                <a:cs typeface="Biome" panose="020B0604020202020204" pitchFamily="34" charset="0"/>
              </a:rPr>
              <a:t>Analyse des Campagnes Publicitaires sur les Réseaux Sociaux </a:t>
            </a:r>
            <a:endParaRPr lang="fr-FR" sz="21500" b="1" dirty="0">
              <a:solidFill>
                <a:srgbClr val="23383B"/>
              </a:solidFill>
              <a:latin typeface="Bell MT" panose="02020503060305020303" pitchFamily="18" charset="77"/>
              <a:ea typeface="SimSun" panose="02010600030101010101" pitchFamily="2" charset="-122"/>
              <a:cs typeface="Biome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596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726CDD30-8F3A-5680-C7D4-524B9D2BFB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5"/>
            <a:ext cx="8129587" cy="117316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2"/>
            <a:ext cx="7784307" cy="9001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Des </a:t>
            </a:r>
            <a:r>
              <a:rPr lang="en-US" sz="4000" dirty="0">
                <a:solidFill>
                  <a:srgbClr val="FFFFFF"/>
                </a:solidFill>
                <a:latin typeface="Bell MT" panose="02020503060305020303" pitchFamily="18" charset="77"/>
              </a:rPr>
              <a:t>C</a:t>
            </a:r>
            <a:r>
              <a:rPr lang="en-US" sz="40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lics à la Vente</a:t>
            </a:r>
          </a:p>
        </p:txBody>
      </p:sp>
      <p:pic>
        <p:nvPicPr>
          <p:cNvPr id="4" name="Image 3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8BCD6585-7432-D431-65A1-F104894AA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970" y="2066285"/>
            <a:ext cx="7772400" cy="4368496"/>
          </a:xfrm>
          <a:custGeom>
            <a:avLst/>
            <a:gdLst>
              <a:gd name="connsiteX0" fmla="*/ 0 w 7772400"/>
              <a:gd name="connsiteY0" fmla="*/ 0 h 4368496"/>
              <a:gd name="connsiteX1" fmla="*/ 597877 w 7772400"/>
              <a:gd name="connsiteY1" fmla="*/ 0 h 4368496"/>
              <a:gd name="connsiteX2" fmla="*/ 1351202 w 7772400"/>
              <a:gd name="connsiteY2" fmla="*/ 0 h 4368496"/>
              <a:gd name="connsiteX3" fmla="*/ 1871355 w 7772400"/>
              <a:gd name="connsiteY3" fmla="*/ 0 h 4368496"/>
              <a:gd name="connsiteX4" fmla="*/ 2391508 w 7772400"/>
              <a:gd name="connsiteY4" fmla="*/ 0 h 4368496"/>
              <a:gd name="connsiteX5" fmla="*/ 2989385 w 7772400"/>
              <a:gd name="connsiteY5" fmla="*/ 0 h 4368496"/>
              <a:gd name="connsiteX6" fmla="*/ 3664986 w 7772400"/>
              <a:gd name="connsiteY6" fmla="*/ 0 h 4368496"/>
              <a:gd name="connsiteX7" fmla="*/ 4340586 w 7772400"/>
              <a:gd name="connsiteY7" fmla="*/ 0 h 4368496"/>
              <a:gd name="connsiteX8" fmla="*/ 5016187 w 7772400"/>
              <a:gd name="connsiteY8" fmla="*/ 0 h 4368496"/>
              <a:gd name="connsiteX9" fmla="*/ 5769512 w 7772400"/>
              <a:gd name="connsiteY9" fmla="*/ 0 h 4368496"/>
              <a:gd name="connsiteX10" fmla="*/ 6367389 w 7772400"/>
              <a:gd name="connsiteY10" fmla="*/ 0 h 4368496"/>
              <a:gd name="connsiteX11" fmla="*/ 7042990 w 7772400"/>
              <a:gd name="connsiteY11" fmla="*/ 0 h 4368496"/>
              <a:gd name="connsiteX12" fmla="*/ 7772400 w 7772400"/>
              <a:gd name="connsiteY12" fmla="*/ 0 h 4368496"/>
              <a:gd name="connsiteX13" fmla="*/ 7772400 w 7772400"/>
              <a:gd name="connsiteY13" fmla="*/ 546062 h 4368496"/>
              <a:gd name="connsiteX14" fmla="*/ 7772400 w 7772400"/>
              <a:gd name="connsiteY14" fmla="*/ 1135809 h 4368496"/>
              <a:gd name="connsiteX15" fmla="*/ 7772400 w 7772400"/>
              <a:gd name="connsiteY15" fmla="*/ 1769241 h 4368496"/>
              <a:gd name="connsiteX16" fmla="*/ 7772400 w 7772400"/>
              <a:gd name="connsiteY16" fmla="*/ 2358988 h 4368496"/>
              <a:gd name="connsiteX17" fmla="*/ 7772400 w 7772400"/>
              <a:gd name="connsiteY17" fmla="*/ 2817680 h 4368496"/>
              <a:gd name="connsiteX18" fmla="*/ 7772400 w 7772400"/>
              <a:gd name="connsiteY18" fmla="*/ 3407427 h 4368496"/>
              <a:gd name="connsiteX19" fmla="*/ 7772400 w 7772400"/>
              <a:gd name="connsiteY19" fmla="*/ 4368496 h 4368496"/>
              <a:gd name="connsiteX20" fmla="*/ 7329971 w 7772400"/>
              <a:gd name="connsiteY20" fmla="*/ 4368496 h 4368496"/>
              <a:gd name="connsiteX21" fmla="*/ 6965266 w 7772400"/>
              <a:gd name="connsiteY21" fmla="*/ 4368496 h 4368496"/>
              <a:gd name="connsiteX22" fmla="*/ 6445113 w 7772400"/>
              <a:gd name="connsiteY22" fmla="*/ 4368496 h 4368496"/>
              <a:gd name="connsiteX23" fmla="*/ 5769512 w 7772400"/>
              <a:gd name="connsiteY23" fmla="*/ 4368496 h 4368496"/>
              <a:gd name="connsiteX24" fmla="*/ 5327083 w 7772400"/>
              <a:gd name="connsiteY24" fmla="*/ 4368496 h 4368496"/>
              <a:gd name="connsiteX25" fmla="*/ 4573758 w 7772400"/>
              <a:gd name="connsiteY25" fmla="*/ 4368496 h 4368496"/>
              <a:gd name="connsiteX26" fmla="*/ 3820434 w 7772400"/>
              <a:gd name="connsiteY26" fmla="*/ 4368496 h 4368496"/>
              <a:gd name="connsiteX27" fmla="*/ 3222557 w 7772400"/>
              <a:gd name="connsiteY27" fmla="*/ 4368496 h 4368496"/>
              <a:gd name="connsiteX28" fmla="*/ 2469232 w 7772400"/>
              <a:gd name="connsiteY28" fmla="*/ 4368496 h 4368496"/>
              <a:gd name="connsiteX29" fmla="*/ 1871355 w 7772400"/>
              <a:gd name="connsiteY29" fmla="*/ 4368496 h 4368496"/>
              <a:gd name="connsiteX30" fmla="*/ 1195754 w 7772400"/>
              <a:gd name="connsiteY30" fmla="*/ 4368496 h 4368496"/>
              <a:gd name="connsiteX31" fmla="*/ 831049 w 7772400"/>
              <a:gd name="connsiteY31" fmla="*/ 4368496 h 4368496"/>
              <a:gd name="connsiteX32" fmla="*/ 0 w 7772400"/>
              <a:gd name="connsiteY32" fmla="*/ 4368496 h 4368496"/>
              <a:gd name="connsiteX33" fmla="*/ 0 w 7772400"/>
              <a:gd name="connsiteY33" fmla="*/ 3866119 h 4368496"/>
              <a:gd name="connsiteX34" fmla="*/ 0 w 7772400"/>
              <a:gd name="connsiteY34" fmla="*/ 3363742 h 4368496"/>
              <a:gd name="connsiteX35" fmla="*/ 0 w 7772400"/>
              <a:gd name="connsiteY35" fmla="*/ 2905050 h 4368496"/>
              <a:gd name="connsiteX36" fmla="*/ 0 w 7772400"/>
              <a:gd name="connsiteY36" fmla="*/ 2402673 h 4368496"/>
              <a:gd name="connsiteX37" fmla="*/ 0 w 7772400"/>
              <a:gd name="connsiteY37" fmla="*/ 1812926 h 4368496"/>
              <a:gd name="connsiteX38" fmla="*/ 0 w 7772400"/>
              <a:gd name="connsiteY38" fmla="*/ 1354234 h 4368496"/>
              <a:gd name="connsiteX39" fmla="*/ 0 w 7772400"/>
              <a:gd name="connsiteY39" fmla="*/ 939227 h 4368496"/>
              <a:gd name="connsiteX40" fmla="*/ 0 w 7772400"/>
              <a:gd name="connsiteY40" fmla="*/ 0 h 436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7772400" h="4368496" fill="none" extrusionOk="0">
                <a:moveTo>
                  <a:pt x="0" y="0"/>
                </a:moveTo>
                <a:cubicBezTo>
                  <a:pt x="184173" y="-47243"/>
                  <a:pt x="304246" y="8933"/>
                  <a:pt x="597877" y="0"/>
                </a:cubicBezTo>
                <a:cubicBezTo>
                  <a:pt x="891508" y="-8933"/>
                  <a:pt x="1047284" y="77551"/>
                  <a:pt x="1351202" y="0"/>
                </a:cubicBezTo>
                <a:cubicBezTo>
                  <a:pt x="1655121" y="-77551"/>
                  <a:pt x="1677167" y="56550"/>
                  <a:pt x="1871355" y="0"/>
                </a:cubicBezTo>
                <a:cubicBezTo>
                  <a:pt x="2065543" y="-56550"/>
                  <a:pt x="2173154" y="6299"/>
                  <a:pt x="2391508" y="0"/>
                </a:cubicBezTo>
                <a:cubicBezTo>
                  <a:pt x="2609862" y="-6299"/>
                  <a:pt x="2851373" y="60946"/>
                  <a:pt x="2989385" y="0"/>
                </a:cubicBezTo>
                <a:cubicBezTo>
                  <a:pt x="3127397" y="-60946"/>
                  <a:pt x="3505215" y="11837"/>
                  <a:pt x="3664986" y="0"/>
                </a:cubicBezTo>
                <a:cubicBezTo>
                  <a:pt x="3824757" y="-11837"/>
                  <a:pt x="4186035" y="74517"/>
                  <a:pt x="4340586" y="0"/>
                </a:cubicBezTo>
                <a:cubicBezTo>
                  <a:pt x="4495137" y="-74517"/>
                  <a:pt x="4830252" y="27767"/>
                  <a:pt x="5016187" y="0"/>
                </a:cubicBezTo>
                <a:cubicBezTo>
                  <a:pt x="5202122" y="-27767"/>
                  <a:pt x="5497951" y="86114"/>
                  <a:pt x="5769512" y="0"/>
                </a:cubicBezTo>
                <a:cubicBezTo>
                  <a:pt x="6041073" y="-86114"/>
                  <a:pt x="6223150" y="45104"/>
                  <a:pt x="6367389" y="0"/>
                </a:cubicBezTo>
                <a:cubicBezTo>
                  <a:pt x="6511628" y="-45104"/>
                  <a:pt x="6862185" y="36955"/>
                  <a:pt x="7042990" y="0"/>
                </a:cubicBezTo>
                <a:cubicBezTo>
                  <a:pt x="7223795" y="-36955"/>
                  <a:pt x="7435964" y="84084"/>
                  <a:pt x="7772400" y="0"/>
                </a:cubicBezTo>
                <a:cubicBezTo>
                  <a:pt x="7811599" y="170119"/>
                  <a:pt x="7771019" y="283299"/>
                  <a:pt x="7772400" y="546062"/>
                </a:cubicBezTo>
                <a:cubicBezTo>
                  <a:pt x="7773781" y="808825"/>
                  <a:pt x="7737170" y="854451"/>
                  <a:pt x="7772400" y="1135809"/>
                </a:cubicBezTo>
                <a:cubicBezTo>
                  <a:pt x="7807630" y="1417167"/>
                  <a:pt x="7705389" y="1526146"/>
                  <a:pt x="7772400" y="1769241"/>
                </a:cubicBezTo>
                <a:cubicBezTo>
                  <a:pt x="7839411" y="2012336"/>
                  <a:pt x="7735839" y="2176201"/>
                  <a:pt x="7772400" y="2358988"/>
                </a:cubicBezTo>
                <a:cubicBezTo>
                  <a:pt x="7808961" y="2541775"/>
                  <a:pt x="7722502" y="2613361"/>
                  <a:pt x="7772400" y="2817680"/>
                </a:cubicBezTo>
                <a:cubicBezTo>
                  <a:pt x="7822298" y="3021999"/>
                  <a:pt x="7714932" y="3277588"/>
                  <a:pt x="7772400" y="3407427"/>
                </a:cubicBezTo>
                <a:cubicBezTo>
                  <a:pt x="7829868" y="3537266"/>
                  <a:pt x="7748875" y="3896560"/>
                  <a:pt x="7772400" y="4368496"/>
                </a:cubicBezTo>
                <a:cubicBezTo>
                  <a:pt x="7616186" y="4377746"/>
                  <a:pt x="7516670" y="4359399"/>
                  <a:pt x="7329971" y="4368496"/>
                </a:cubicBezTo>
                <a:cubicBezTo>
                  <a:pt x="7143272" y="4377593"/>
                  <a:pt x="7075829" y="4360630"/>
                  <a:pt x="6965266" y="4368496"/>
                </a:cubicBezTo>
                <a:cubicBezTo>
                  <a:pt x="6854704" y="4376362"/>
                  <a:pt x="6563575" y="4343551"/>
                  <a:pt x="6445113" y="4368496"/>
                </a:cubicBezTo>
                <a:cubicBezTo>
                  <a:pt x="6326651" y="4393441"/>
                  <a:pt x="5970712" y="4295543"/>
                  <a:pt x="5769512" y="4368496"/>
                </a:cubicBezTo>
                <a:cubicBezTo>
                  <a:pt x="5568312" y="4441449"/>
                  <a:pt x="5520002" y="4343233"/>
                  <a:pt x="5327083" y="4368496"/>
                </a:cubicBezTo>
                <a:cubicBezTo>
                  <a:pt x="5134164" y="4393759"/>
                  <a:pt x="4891870" y="4319971"/>
                  <a:pt x="4573758" y="4368496"/>
                </a:cubicBezTo>
                <a:cubicBezTo>
                  <a:pt x="4255646" y="4417021"/>
                  <a:pt x="4161537" y="4317665"/>
                  <a:pt x="3820434" y="4368496"/>
                </a:cubicBezTo>
                <a:cubicBezTo>
                  <a:pt x="3479331" y="4419327"/>
                  <a:pt x="3450337" y="4340147"/>
                  <a:pt x="3222557" y="4368496"/>
                </a:cubicBezTo>
                <a:cubicBezTo>
                  <a:pt x="2994777" y="4396845"/>
                  <a:pt x="2740796" y="4281682"/>
                  <a:pt x="2469232" y="4368496"/>
                </a:cubicBezTo>
                <a:cubicBezTo>
                  <a:pt x="2197668" y="4455310"/>
                  <a:pt x="2018109" y="4363649"/>
                  <a:pt x="1871355" y="4368496"/>
                </a:cubicBezTo>
                <a:cubicBezTo>
                  <a:pt x="1724601" y="4373343"/>
                  <a:pt x="1463962" y="4321486"/>
                  <a:pt x="1195754" y="4368496"/>
                </a:cubicBezTo>
                <a:cubicBezTo>
                  <a:pt x="927546" y="4415506"/>
                  <a:pt x="978923" y="4364077"/>
                  <a:pt x="831049" y="4368496"/>
                </a:cubicBezTo>
                <a:cubicBezTo>
                  <a:pt x="683176" y="4372915"/>
                  <a:pt x="327599" y="4352262"/>
                  <a:pt x="0" y="4368496"/>
                </a:cubicBezTo>
                <a:cubicBezTo>
                  <a:pt x="-15756" y="4222151"/>
                  <a:pt x="24733" y="4082243"/>
                  <a:pt x="0" y="3866119"/>
                </a:cubicBezTo>
                <a:cubicBezTo>
                  <a:pt x="-24733" y="3649995"/>
                  <a:pt x="51840" y="3507088"/>
                  <a:pt x="0" y="3363742"/>
                </a:cubicBezTo>
                <a:cubicBezTo>
                  <a:pt x="-51840" y="3220396"/>
                  <a:pt x="47032" y="3009542"/>
                  <a:pt x="0" y="2905050"/>
                </a:cubicBezTo>
                <a:cubicBezTo>
                  <a:pt x="-47032" y="2800558"/>
                  <a:pt x="49150" y="2623785"/>
                  <a:pt x="0" y="2402673"/>
                </a:cubicBezTo>
                <a:cubicBezTo>
                  <a:pt x="-49150" y="2181561"/>
                  <a:pt x="38367" y="1963290"/>
                  <a:pt x="0" y="1812926"/>
                </a:cubicBezTo>
                <a:cubicBezTo>
                  <a:pt x="-38367" y="1662562"/>
                  <a:pt x="42908" y="1467172"/>
                  <a:pt x="0" y="1354234"/>
                </a:cubicBezTo>
                <a:cubicBezTo>
                  <a:pt x="-42908" y="1241296"/>
                  <a:pt x="38395" y="1114537"/>
                  <a:pt x="0" y="939227"/>
                </a:cubicBezTo>
                <a:cubicBezTo>
                  <a:pt x="-38395" y="763917"/>
                  <a:pt x="59648" y="235809"/>
                  <a:pt x="0" y="0"/>
                </a:cubicBezTo>
                <a:close/>
              </a:path>
              <a:path w="7772400" h="4368496" stroke="0" extrusionOk="0">
                <a:moveTo>
                  <a:pt x="0" y="0"/>
                </a:moveTo>
                <a:cubicBezTo>
                  <a:pt x="257710" y="-9016"/>
                  <a:pt x="399736" y="49076"/>
                  <a:pt x="520153" y="0"/>
                </a:cubicBezTo>
                <a:cubicBezTo>
                  <a:pt x="640570" y="-49076"/>
                  <a:pt x="703361" y="8080"/>
                  <a:pt x="884858" y="0"/>
                </a:cubicBezTo>
                <a:cubicBezTo>
                  <a:pt x="1066355" y="-8080"/>
                  <a:pt x="1289080" y="25976"/>
                  <a:pt x="1638183" y="0"/>
                </a:cubicBezTo>
                <a:cubicBezTo>
                  <a:pt x="1987286" y="-25976"/>
                  <a:pt x="1949781" y="16273"/>
                  <a:pt x="2158336" y="0"/>
                </a:cubicBezTo>
                <a:cubicBezTo>
                  <a:pt x="2366891" y="-16273"/>
                  <a:pt x="2468972" y="58264"/>
                  <a:pt x="2678489" y="0"/>
                </a:cubicBezTo>
                <a:cubicBezTo>
                  <a:pt x="2888006" y="-58264"/>
                  <a:pt x="3243213" y="73975"/>
                  <a:pt x="3431814" y="0"/>
                </a:cubicBezTo>
                <a:cubicBezTo>
                  <a:pt x="3620415" y="-73975"/>
                  <a:pt x="3726283" y="10906"/>
                  <a:pt x="3874242" y="0"/>
                </a:cubicBezTo>
                <a:cubicBezTo>
                  <a:pt x="4022201" y="-10906"/>
                  <a:pt x="4379285" y="33843"/>
                  <a:pt x="4627567" y="0"/>
                </a:cubicBezTo>
                <a:cubicBezTo>
                  <a:pt x="4875849" y="-33843"/>
                  <a:pt x="5012506" y="54520"/>
                  <a:pt x="5380892" y="0"/>
                </a:cubicBezTo>
                <a:cubicBezTo>
                  <a:pt x="5749278" y="-54520"/>
                  <a:pt x="5734833" y="39387"/>
                  <a:pt x="5978769" y="0"/>
                </a:cubicBezTo>
                <a:cubicBezTo>
                  <a:pt x="6222705" y="-39387"/>
                  <a:pt x="6476281" y="69849"/>
                  <a:pt x="6732094" y="0"/>
                </a:cubicBezTo>
                <a:cubicBezTo>
                  <a:pt x="6987908" y="-69849"/>
                  <a:pt x="7144556" y="43163"/>
                  <a:pt x="7252247" y="0"/>
                </a:cubicBezTo>
                <a:cubicBezTo>
                  <a:pt x="7359938" y="-43163"/>
                  <a:pt x="7519758" y="24806"/>
                  <a:pt x="7772400" y="0"/>
                </a:cubicBezTo>
                <a:cubicBezTo>
                  <a:pt x="7799161" y="123147"/>
                  <a:pt x="7710932" y="436399"/>
                  <a:pt x="7772400" y="589747"/>
                </a:cubicBezTo>
                <a:cubicBezTo>
                  <a:pt x="7833868" y="743095"/>
                  <a:pt x="7756011" y="889335"/>
                  <a:pt x="7772400" y="1135809"/>
                </a:cubicBezTo>
                <a:cubicBezTo>
                  <a:pt x="7788789" y="1382283"/>
                  <a:pt x="7742797" y="1512587"/>
                  <a:pt x="7772400" y="1681871"/>
                </a:cubicBezTo>
                <a:cubicBezTo>
                  <a:pt x="7802003" y="1851155"/>
                  <a:pt x="7708649" y="2025471"/>
                  <a:pt x="7772400" y="2271618"/>
                </a:cubicBezTo>
                <a:cubicBezTo>
                  <a:pt x="7836151" y="2517765"/>
                  <a:pt x="7770730" y="2715741"/>
                  <a:pt x="7772400" y="2861365"/>
                </a:cubicBezTo>
                <a:cubicBezTo>
                  <a:pt x="7774070" y="3006989"/>
                  <a:pt x="7766260" y="3243942"/>
                  <a:pt x="7772400" y="3451112"/>
                </a:cubicBezTo>
                <a:cubicBezTo>
                  <a:pt x="7778540" y="3658282"/>
                  <a:pt x="7751178" y="3723074"/>
                  <a:pt x="7772400" y="3866119"/>
                </a:cubicBezTo>
                <a:cubicBezTo>
                  <a:pt x="7793622" y="4009164"/>
                  <a:pt x="7728785" y="4137444"/>
                  <a:pt x="7772400" y="4368496"/>
                </a:cubicBezTo>
                <a:cubicBezTo>
                  <a:pt x="7470057" y="4428681"/>
                  <a:pt x="7371398" y="4311979"/>
                  <a:pt x="7096799" y="4368496"/>
                </a:cubicBezTo>
                <a:cubicBezTo>
                  <a:pt x="6822200" y="4425013"/>
                  <a:pt x="6856565" y="4364113"/>
                  <a:pt x="6654370" y="4368496"/>
                </a:cubicBezTo>
                <a:cubicBezTo>
                  <a:pt x="6452175" y="4372879"/>
                  <a:pt x="6267388" y="4343248"/>
                  <a:pt x="6056493" y="4368496"/>
                </a:cubicBezTo>
                <a:cubicBezTo>
                  <a:pt x="5845598" y="4393744"/>
                  <a:pt x="5818719" y="4344698"/>
                  <a:pt x="5691788" y="4368496"/>
                </a:cubicBezTo>
                <a:cubicBezTo>
                  <a:pt x="5564858" y="4392294"/>
                  <a:pt x="5408759" y="4347270"/>
                  <a:pt x="5327083" y="4368496"/>
                </a:cubicBezTo>
                <a:cubicBezTo>
                  <a:pt x="5245407" y="4389722"/>
                  <a:pt x="4929058" y="4327011"/>
                  <a:pt x="4729206" y="4368496"/>
                </a:cubicBezTo>
                <a:cubicBezTo>
                  <a:pt x="4529354" y="4409981"/>
                  <a:pt x="4395505" y="4332115"/>
                  <a:pt x="4286778" y="4368496"/>
                </a:cubicBezTo>
                <a:cubicBezTo>
                  <a:pt x="4178051" y="4404877"/>
                  <a:pt x="3824371" y="4347961"/>
                  <a:pt x="3611177" y="4368496"/>
                </a:cubicBezTo>
                <a:cubicBezTo>
                  <a:pt x="3397983" y="4389031"/>
                  <a:pt x="3341416" y="4340870"/>
                  <a:pt x="3168748" y="4368496"/>
                </a:cubicBezTo>
                <a:cubicBezTo>
                  <a:pt x="2996080" y="4396122"/>
                  <a:pt x="2776066" y="4327348"/>
                  <a:pt x="2493147" y="4368496"/>
                </a:cubicBezTo>
                <a:cubicBezTo>
                  <a:pt x="2210228" y="4409644"/>
                  <a:pt x="2287611" y="4358010"/>
                  <a:pt x="2128442" y="4368496"/>
                </a:cubicBezTo>
                <a:cubicBezTo>
                  <a:pt x="1969273" y="4378982"/>
                  <a:pt x="1748027" y="4349879"/>
                  <a:pt x="1452841" y="4368496"/>
                </a:cubicBezTo>
                <a:cubicBezTo>
                  <a:pt x="1157655" y="4387113"/>
                  <a:pt x="1149550" y="4328278"/>
                  <a:pt x="1010412" y="4368496"/>
                </a:cubicBezTo>
                <a:cubicBezTo>
                  <a:pt x="871274" y="4408714"/>
                  <a:pt x="785936" y="4339181"/>
                  <a:pt x="645707" y="4368496"/>
                </a:cubicBezTo>
                <a:cubicBezTo>
                  <a:pt x="505479" y="4397811"/>
                  <a:pt x="269219" y="4321888"/>
                  <a:pt x="0" y="4368496"/>
                </a:cubicBezTo>
                <a:cubicBezTo>
                  <a:pt x="-47733" y="4234937"/>
                  <a:pt x="60895" y="4034435"/>
                  <a:pt x="0" y="3778749"/>
                </a:cubicBezTo>
                <a:cubicBezTo>
                  <a:pt x="-60895" y="3523063"/>
                  <a:pt x="48240" y="3436846"/>
                  <a:pt x="0" y="3320057"/>
                </a:cubicBezTo>
                <a:cubicBezTo>
                  <a:pt x="-48240" y="3203268"/>
                  <a:pt x="35943" y="3017175"/>
                  <a:pt x="0" y="2905050"/>
                </a:cubicBezTo>
                <a:cubicBezTo>
                  <a:pt x="-35943" y="2792925"/>
                  <a:pt x="37008" y="2679882"/>
                  <a:pt x="0" y="2490043"/>
                </a:cubicBezTo>
                <a:cubicBezTo>
                  <a:pt x="-37008" y="2300204"/>
                  <a:pt x="13786" y="2141181"/>
                  <a:pt x="0" y="1900296"/>
                </a:cubicBezTo>
                <a:cubicBezTo>
                  <a:pt x="-13786" y="1659411"/>
                  <a:pt x="30082" y="1635082"/>
                  <a:pt x="0" y="1485289"/>
                </a:cubicBezTo>
                <a:cubicBezTo>
                  <a:pt x="-30082" y="1335496"/>
                  <a:pt x="53813" y="1172024"/>
                  <a:pt x="0" y="939227"/>
                </a:cubicBezTo>
                <a:cubicBezTo>
                  <a:pt x="-53813" y="706430"/>
                  <a:pt x="21533" y="706818"/>
                  <a:pt x="0" y="480535"/>
                </a:cubicBezTo>
                <a:cubicBezTo>
                  <a:pt x="-21533" y="254252"/>
                  <a:pt x="42725" y="117412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CE40605-9954-2FD7-3644-52D41BD51FF0}"/>
              </a:ext>
            </a:extLst>
          </p:cNvPr>
          <p:cNvSpPr/>
          <p:nvPr/>
        </p:nvSpPr>
        <p:spPr>
          <a:xfrm>
            <a:off x="8520841" y="2784836"/>
            <a:ext cx="3214687" cy="2941407"/>
          </a:xfrm>
          <a:custGeom>
            <a:avLst/>
            <a:gdLst>
              <a:gd name="connsiteX0" fmla="*/ 0 w 3214687"/>
              <a:gd name="connsiteY0" fmla="*/ 0 h 2941407"/>
              <a:gd name="connsiteX1" fmla="*/ 600075 w 3214687"/>
              <a:gd name="connsiteY1" fmla="*/ 0 h 2941407"/>
              <a:gd name="connsiteX2" fmla="*/ 1168003 w 3214687"/>
              <a:gd name="connsiteY2" fmla="*/ 0 h 2941407"/>
              <a:gd name="connsiteX3" fmla="*/ 1703784 w 3214687"/>
              <a:gd name="connsiteY3" fmla="*/ 0 h 2941407"/>
              <a:gd name="connsiteX4" fmla="*/ 2239565 w 3214687"/>
              <a:gd name="connsiteY4" fmla="*/ 0 h 2941407"/>
              <a:gd name="connsiteX5" fmla="*/ 3214687 w 3214687"/>
              <a:gd name="connsiteY5" fmla="*/ 0 h 2941407"/>
              <a:gd name="connsiteX6" fmla="*/ 3214687 w 3214687"/>
              <a:gd name="connsiteY6" fmla="*/ 617695 h 2941407"/>
              <a:gd name="connsiteX7" fmla="*/ 3214687 w 3214687"/>
              <a:gd name="connsiteY7" fmla="*/ 1147149 h 2941407"/>
              <a:gd name="connsiteX8" fmla="*/ 3214687 w 3214687"/>
              <a:gd name="connsiteY8" fmla="*/ 1764844 h 2941407"/>
              <a:gd name="connsiteX9" fmla="*/ 3214687 w 3214687"/>
              <a:gd name="connsiteY9" fmla="*/ 2264883 h 2941407"/>
              <a:gd name="connsiteX10" fmla="*/ 3214687 w 3214687"/>
              <a:gd name="connsiteY10" fmla="*/ 2941407 h 2941407"/>
              <a:gd name="connsiteX11" fmla="*/ 2743200 w 3214687"/>
              <a:gd name="connsiteY11" fmla="*/ 2941407 h 2941407"/>
              <a:gd name="connsiteX12" fmla="*/ 2143125 w 3214687"/>
              <a:gd name="connsiteY12" fmla="*/ 2941407 h 2941407"/>
              <a:gd name="connsiteX13" fmla="*/ 1639490 w 3214687"/>
              <a:gd name="connsiteY13" fmla="*/ 2941407 h 2941407"/>
              <a:gd name="connsiteX14" fmla="*/ 1039415 w 3214687"/>
              <a:gd name="connsiteY14" fmla="*/ 2941407 h 2941407"/>
              <a:gd name="connsiteX15" fmla="*/ 567928 w 3214687"/>
              <a:gd name="connsiteY15" fmla="*/ 2941407 h 2941407"/>
              <a:gd name="connsiteX16" fmla="*/ 0 w 3214687"/>
              <a:gd name="connsiteY16" fmla="*/ 2941407 h 2941407"/>
              <a:gd name="connsiteX17" fmla="*/ 0 w 3214687"/>
              <a:gd name="connsiteY17" fmla="*/ 2441368 h 2941407"/>
              <a:gd name="connsiteX18" fmla="*/ 0 w 3214687"/>
              <a:gd name="connsiteY18" fmla="*/ 1941329 h 2941407"/>
              <a:gd name="connsiteX19" fmla="*/ 0 w 3214687"/>
              <a:gd name="connsiteY19" fmla="*/ 1441289 h 2941407"/>
              <a:gd name="connsiteX20" fmla="*/ 0 w 3214687"/>
              <a:gd name="connsiteY20" fmla="*/ 794180 h 2941407"/>
              <a:gd name="connsiteX21" fmla="*/ 0 w 3214687"/>
              <a:gd name="connsiteY21" fmla="*/ 0 h 2941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214687" h="2941407" fill="none" extrusionOk="0">
                <a:moveTo>
                  <a:pt x="0" y="0"/>
                </a:moveTo>
                <a:cubicBezTo>
                  <a:pt x="239242" y="-35435"/>
                  <a:pt x="316991" y="70827"/>
                  <a:pt x="600075" y="0"/>
                </a:cubicBezTo>
                <a:cubicBezTo>
                  <a:pt x="883159" y="-70827"/>
                  <a:pt x="979647" y="48267"/>
                  <a:pt x="1168003" y="0"/>
                </a:cubicBezTo>
                <a:cubicBezTo>
                  <a:pt x="1356359" y="-48267"/>
                  <a:pt x="1496167" y="49834"/>
                  <a:pt x="1703784" y="0"/>
                </a:cubicBezTo>
                <a:cubicBezTo>
                  <a:pt x="1911401" y="-49834"/>
                  <a:pt x="2121588" y="12069"/>
                  <a:pt x="2239565" y="0"/>
                </a:cubicBezTo>
                <a:cubicBezTo>
                  <a:pt x="2357542" y="-12069"/>
                  <a:pt x="2951632" y="90681"/>
                  <a:pt x="3214687" y="0"/>
                </a:cubicBezTo>
                <a:cubicBezTo>
                  <a:pt x="3257737" y="299245"/>
                  <a:pt x="3151887" y="378990"/>
                  <a:pt x="3214687" y="617695"/>
                </a:cubicBezTo>
                <a:cubicBezTo>
                  <a:pt x="3277487" y="856400"/>
                  <a:pt x="3165767" y="1008206"/>
                  <a:pt x="3214687" y="1147149"/>
                </a:cubicBezTo>
                <a:cubicBezTo>
                  <a:pt x="3263607" y="1286092"/>
                  <a:pt x="3142359" y="1584570"/>
                  <a:pt x="3214687" y="1764844"/>
                </a:cubicBezTo>
                <a:cubicBezTo>
                  <a:pt x="3287015" y="1945118"/>
                  <a:pt x="3196420" y="2134764"/>
                  <a:pt x="3214687" y="2264883"/>
                </a:cubicBezTo>
                <a:cubicBezTo>
                  <a:pt x="3232954" y="2395002"/>
                  <a:pt x="3149961" y="2663434"/>
                  <a:pt x="3214687" y="2941407"/>
                </a:cubicBezTo>
                <a:cubicBezTo>
                  <a:pt x="2988133" y="2986115"/>
                  <a:pt x="2921806" y="2910335"/>
                  <a:pt x="2743200" y="2941407"/>
                </a:cubicBezTo>
                <a:cubicBezTo>
                  <a:pt x="2564594" y="2972479"/>
                  <a:pt x="2440063" y="2881105"/>
                  <a:pt x="2143125" y="2941407"/>
                </a:cubicBezTo>
                <a:cubicBezTo>
                  <a:pt x="1846187" y="3001709"/>
                  <a:pt x="1831023" y="2907905"/>
                  <a:pt x="1639490" y="2941407"/>
                </a:cubicBezTo>
                <a:cubicBezTo>
                  <a:pt x="1447958" y="2974909"/>
                  <a:pt x="1174173" y="2904794"/>
                  <a:pt x="1039415" y="2941407"/>
                </a:cubicBezTo>
                <a:cubicBezTo>
                  <a:pt x="904658" y="2978020"/>
                  <a:pt x="764956" y="2925305"/>
                  <a:pt x="567928" y="2941407"/>
                </a:cubicBezTo>
                <a:cubicBezTo>
                  <a:pt x="370900" y="2957509"/>
                  <a:pt x="117255" y="2911137"/>
                  <a:pt x="0" y="2941407"/>
                </a:cubicBezTo>
                <a:cubicBezTo>
                  <a:pt x="-38765" y="2751359"/>
                  <a:pt x="51231" y="2654374"/>
                  <a:pt x="0" y="2441368"/>
                </a:cubicBezTo>
                <a:cubicBezTo>
                  <a:pt x="-51231" y="2228362"/>
                  <a:pt x="11119" y="2097642"/>
                  <a:pt x="0" y="1941329"/>
                </a:cubicBezTo>
                <a:cubicBezTo>
                  <a:pt x="-11119" y="1785016"/>
                  <a:pt x="36394" y="1559542"/>
                  <a:pt x="0" y="1441289"/>
                </a:cubicBezTo>
                <a:cubicBezTo>
                  <a:pt x="-36394" y="1323036"/>
                  <a:pt x="64892" y="1101051"/>
                  <a:pt x="0" y="794180"/>
                </a:cubicBezTo>
                <a:cubicBezTo>
                  <a:pt x="-64892" y="487309"/>
                  <a:pt x="89028" y="255821"/>
                  <a:pt x="0" y="0"/>
                </a:cubicBezTo>
                <a:close/>
              </a:path>
              <a:path w="3214687" h="2941407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45682" y="185067"/>
                  <a:pt x="3170452" y="356413"/>
                  <a:pt x="3214687" y="529453"/>
                </a:cubicBezTo>
                <a:cubicBezTo>
                  <a:pt x="3258922" y="702493"/>
                  <a:pt x="3185350" y="992601"/>
                  <a:pt x="3214687" y="1117735"/>
                </a:cubicBezTo>
                <a:cubicBezTo>
                  <a:pt x="3244024" y="1242869"/>
                  <a:pt x="3167492" y="1519350"/>
                  <a:pt x="3214687" y="1647188"/>
                </a:cubicBezTo>
                <a:cubicBezTo>
                  <a:pt x="3261882" y="1775026"/>
                  <a:pt x="3159853" y="2065580"/>
                  <a:pt x="3214687" y="2176641"/>
                </a:cubicBezTo>
                <a:cubicBezTo>
                  <a:pt x="3269521" y="2287702"/>
                  <a:pt x="3140525" y="2707834"/>
                  <a:pt x="3214687" y="2941407"/>
                </a:cubicBezTo>
                <a:cubicBezTo>
                  <a:pt x="3013112" y="2999333"/>
                  <a:pt x="2927823" y="2925362"/>
                  <a:pt x="2646759" y="2941407"/>
                </a:cubicBezTo>
                <a:cubicBezTo>
                  <a:pt x="2365695" y="2957452"/>
                  <a:pt x="2174860" y="2885923"/>
                  <a:pt x="2046684" y="2941407"/>
                </a:cubicBezTo>
                <a:cubicBezTo>
                  <a:pt x="1918508" y="2996891"/>
                  <a:pt x="1602294" y="2901745"/>
                  <a:pt x="1446609" y="2941407"/>
                </a:cubicBezTo>
                <a:cubicBezTo>
                  <a:pt x="1290925" y="2981069"/>
                  <a:pt x="1207472" y="2901093"/>
                  <a:pt x="975122" y="2941407"/>
                </a:cubicBezTo>
                <a:cubicBezTo>
                  <a:pt x="742772" y="2981721"/>
                  <a:pt x="476105" y="2835911"/>
                  <a:pt x="0" y="2941407"/>
                </a:cubicBezTo>
                <a:cubicBezTo>
                  <a:pt x="-12885" y="2661849"/>
                  <a:pt x="57099" y="2451857"/>
                  <a:pt x="0" y="2294297"/>
                </a:cubicBezTo>
                <a:cubicBezTo>
                  <a:pt x="-57099" y="2136737"/>
                  <a:pt x="5511" y="1949819"/>
                  <a:pt x="0" y="1794258"/>
                </a:cubicBezTo>
                <a:cubicBezTo>
                  <a:pt x="-5511" y="1638697"/>
                  <a:pt x="32975" y="1506392"/>
                  <a:pt x="0" y="1264805"/>
                </a:cubicBezTo>
                <a:cubicBezTo>
                  <a:pt x="-32975" y="1023218"/>
                  <a:pt x="3506" y="865954"/>
                  <a:pt x="0" y="735352"/>
                </a:cubicBezTo>
                <a:cubicBezTo>
                  <a:pt x="-3506" y="604750"/>
                  <a:pt x="60333" y="187453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4282337E-786C-5FE4-AA55-9B14B7D2FDC5}"/>
              </a:ext>
            </a:extLst>
          </p:cNvPr>
          <p:cNvSpPr txBox="1"/>
          <p:nvPr/>
        </p:nvSpPr>
        <p:spPr>
          <a:xfrm>
            <a:off x="9489013" y="2782777"/>
            <a:ext cx="1278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Constat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40FB82B-4CA3-7AAD-DB39-59C13A4638A6}"/>
              </a:ext>
            </a:extLst>
          </p:cNvPr>
          <p:cNvSpPr txBox="1"/>
          <p:nvPr/>
        </p:nvSpPr>
        <p:spPr>
          <a:xfrm>
            <a:off x="8763727" y="3370624"/>
            <a:ext cx="283865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Le taux de clic n’en est pas forcément un.</a:t>
            </a:r>
            <a:b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</a:br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Facebook a le meilleur CTR, et pourtant a le plus faible ROI.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Cela veut dire que les prospects deviennent vite acheteurs lorsqu’il s’agit de Twitter ou d’Insta, contrairement à Facebook.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987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5"/>
            <a:ext cx="8129587" cy="1173162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2"/>
            <a:ext cx="7784307" cy="900112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Campagnes en 2021</a:t>
            </a:r>
          </a:p>
        </p:txBody>
      </p:sp>
      <p:pic>
        <p:nvPicPr>
          <p:cNvPr id="17" name="Image 16" descr="Une image contenant texte, diagramme, capture d’écran, cercle&#10;&#10;Description générée automatiquement">
            <a:extLst>
              <a:ext uri="{FF2B5EF4-FFF2-40B4-BE49-F238E27FC236}">
                <a16:creationId xmlns:a16="http://schemas.microsoft.com/office/drawing/2014/main" id="{04CAF2C7-D081-B43F-F62D-EDB3E52A1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1317" y="2013030"/>
            <a:ext cx="7772400" cy="4446426"/>
          </a:xfrm>
          <a:custGeom>
            <a:avLst/>
            <a:gdLst>
              <a:gd name="connsiteX0" fmla="*/ 0 w 7772400"/>
              <a:gd name="connsiteY0" fmla="*/ 0 h 4446426"/>
              <a:gd name="connsiteX1" fmla="*/ 597877 w 7772400"/>
              <a:gd name="connsiteY1" fmla="*/ 0 h 4446426"/>
              <a:gd name="connsiteX2" fmla="*/ 1351202 w 7772400"/>
              <a:gd name="connsiteY2" fmla="*/ 0 h 4446426"/>
              <a:gd name="connsiteX3" fmla="*/ 1871355 w 7772400"/>
              <a:gd name="connsiteY3" fmla="*/ 0 h 4446426"/>
              <a:gd name="connsiteX4" fmla="*/ 2391508 w 7772400"/>
              <a:gd name="connsiteY4" fmla="*/ 0 h 4446426"/>
              <a:gd name="connsiteX5" fmla="*/ 2989385 w 7772400"/>
              <a:gd name="connsiteY5" fmla="*/ 0 h 4446426"/>
              <a:gd name="connsiteX6" fmla="*/ 3664986 w 7772400"/>
              <a:gd name="connsiteY6" fmla="*/ 0 h 4446426"/>
              <a:gd name="connsiteX7" fmla="*/ 4340586 w 7772400"/>
              <a:gd name="connsiteY7" fmla="*/ 0 h 4446426"/>
              <a:gd name="connsiteX8" fmla="*/ 5016187 w 7772400"/>
              <a:gd name="connsiteY8" fmla="*/ 0 h 4446426"/>
              <a:gd name="connsiteX9" fmla="*/ 5769512 w 7772400"/>
              <a:gd name="connsiteY9" fmla="*/ 0 h 4446426"/>
              <a:gd name="connsiteX10" fmla="*/ 6367389 w 7772400"/>
              <a:gd name="connsiteY10" fmla="*/ 0 h 4446426"/>
              <a:gd name="connsiteX11" fmla="*/ 7042990 w 7772400"/>
              <a:gd name="connsiteY11" fmla="*/ 0 h 4446426"/>
              <a:gd name="connsiteX12" fmla="*/ 7772400 w 7772400"/>
              <a:gd name="connsiteY12" fmla="*/ 0 h 4446426"/>
              <a:gd name="connsiteX13" fmla="*/ 7772400 w 7772400"/>
              <a:gd name="connsiteY13" fmla="*/ 555803 h 4446426"/>
              <a:gd name="connsiteX14" fmla="*/ 7772400 w 7772400"/>
              <a:gd name="connsiteY14" fmla="*/ 1156071 h 4446426"/>
              <a:gd name="connsiteX15" fmla="*/ 7772400 w 7772400"/>
              <a:gd name="connsiteY15" fmla="*/ 1800803 h 4446426"/>
              <a:gd name="connsiteX16" fmla="*/ 7772400 w 7772400"/>
              <a:gd name="connsiteY16" fmla="*/ 2401070 h 4446426"/>
              <a:gd name="connsiteX17" fmla="*/ 7772400 w 7772400"/>
              <a:gd name="connsiteY17" fmla="*/ 2867945 h 4446426"/>
              <a:gd name="connsiteX18" fmla="*/ 7772400 w 7772400"/>
              <a:gd name="connsiteY18" fmla="*/ 3468212 h 4446426"/>
              <a:gd name="connsiteX19" fmla="*/ 7772400 w 7772400"/>
              <a:gd name="connsiteY19" fmla="*/ 4446426 h 4446426"/>
              <a:gd name="connsiteX20" fmla="*/ 7329971 w 7772400"/>
              <a:gd name="connsiteY20" fmla="*/ 4446426 h 4446426"/>
              <a:gd name="connsiteX21" fmla="*/ 6965266 w 7772400"/>
              <a:gd name="connsiteY21" fmla="*/ 4446426 h 4446426"/>
              <a:gd name="connsiteX22" fmla="*/ 6445113 w 7772400"/>
              <a:gd name="connsiteY22" fmla="*/ 4446426 h 4446426"/>
              <a:gd name="connsiteX23" fmla="*/ 5769512 w 7772400"/>
              <a:gd name="connsiteY23" fmla="*/ 4446426 h 4446426"/>
              <a:gd name="connsiteX24" fmla="*/ 5327083 w 7772400"/>
              <a:gd name="connsiteY24" fmla="*/ 4446426 h 4446426"/>
              <a:gd name="connsiteX25" fmla="*/ 4573758 w 7772400"/>
              <a:gd name="connsiteY25" fmla="*/ 4446426 h 4446426"/>
              <a:gd name="connsiteX26" fmla="*/ 3820434 w 7772400"/>
              <a:gd name="connsiteY26" fmla="*/ 4446426 h 4446426"/>
              <a:gd name="connsiteX27" fmla="*/ 3222557 w 7772400"/>
              <a:gd name="connsiteY27" fmla="*/ 4446426 h 4446426"/>
              <a:gd name="connsiteX28" fmla="*/ 2469232 w 7772400"/>
              <a:gd name="connsiteY28" fmla="*/ 4446426 h 4446426"/>
              <a:gd name="connsiteX29" fmla="*/ 1871355 w 7772400"/>
              <a:gd name="connsiteY29" fmla="*/ 4446426 h 4446426"/>
              <a:gd name="connsiteX30" fmla="*/ 1195754 w 7772400"/>
              <a:gd name="connsiteY30" fmla="*/ 4446426 h 4446426"/>
              <a:gd name="connsiteX31" fmla="*/ 831049 w 7772400"/>
              <a:gd name="connsiteY31" fmla="*/ 4446426 h 4446426"/>
              <a:gd name="connsiteX32" fmla="*/ 0 w 7772400"/>
              <a:gd name="connsiteY32" fmla="*/ 4446426 h 4446426"/>
              <a:gd name="connsiteX33" fmla="*/ 0 w 7772400"/>
              <a:gd name="connsiteY33" fmla="*/ 3935087 h 4446426"/>
              <a:gd name="connsiteX34" fmla="*/ 0 w 7772400"/>
              <a:gd name="connsiteY34" fmla="*/ 3423748 h 4446426"/>
              <a:gd name="connsiteX35" fmla="*/ 0 w 7772400"/>
              <a:gd name="connsiteY35" fmla="*/ 2956873 h 4446426"/>
              <a:gd name="connsiteX36" fmla="*/ 0 w 7772400"/>
              <a:gd name="connsiteY36" fmla="*/ 2445534 h 4446426"/>
              <a:gd name="connsiteX37" fmla="*/ 0 w 7772400"/>
              <a:gd name="connsiteY37" fmla="*/ 1845267 h 4446426"/>
              <a:gd name="connsiteX38" fmla="*/ 0 w 7772400"/>
              <a:gd name="connsiteY38" fmla="*/ 1378392 h 4446426"/>
              <a:gd name="connsiteX39" fmla="*/ 0 w 7772400"/>
              <a:gd name="connsiteY39" fmla="*/ 955982 h 4446426"/>
              <a:gd name="connsiteX40" fmla="*/ 0 w 7772400"/>
              <a:gd name="connsiteY40" fmla="*/ 0 h 4446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7772400" h="4446426" fill="none" extrusionOk="0">
                <a:moveTo>
                  <a:pt x="0" y="0"/>
                </a:moveTo>
                <a:cubicBezTo>
                  <a:pt x="184173" y="-47243"/>
                  <a:pt x="304246" y="8933"/>
                  <a:pt x="597877" y="0"/>
                </a:cubicBezTo>
                <a:cubicBezTo>
                  <a:pt x="891508" y="-8933"/>
                  <a:pt x="1047284" y="77551"/>
                  <a:pt x="1351202" y="0"/>
                </a:cubicBezTo>
                <a:cubicBezTo>
                  <a:pt x="1655121" y="-77551"/>
                  <a:pt x="1677167" y="56550"/>
                  <a:pt x="1871355" y="0"/>
                </a:cubicBezTo>
                <a:cubicBezTo>
                  <a:pt x="2065543" y="-56550"/>
                  <a:pt x="2173154" y="6299"/>
                  <a:pt x="2391508" y="0"/>
                </a:cubicBezTo>
                <a:cubicBezTo>
                  <a:pt x="2609862" y="-6299"/>
                  <a:pt x="2851373" y="60946"/>
                  <a:pt x="2989385" y="0"/>
                </a:cubicBezTo>
                <a:cubicBezTo>
                  <a:pt x="3127397" y="-60946"/>
                  <a:pt x="3505215" y="11837"/>
                  <a:pt x="3664986" y="0"/>
                </a:cubicBezTo>
                <a:cubicBezTo>
                  <a:pt x="3824757" y="-11837"/>
                  <a:pt x="4186035" y="74517"/>
                  <a:pt x="4340586" y="0"/>
                </a:cubicBezTo>
                <a:cubicBezTo>
                  <a:pt x="4495137" y="-74517"/>
                  <a:pt x="4830252" y="27767"/>
                  <a:pt x="5016187" y="0"/>
                </a:cubicBezTo>
                <a:cubicBezTo>
                  <a:pt x="5202122" y="-27767"/>
                  <a:pt x="5497951" y="86114"/>
                  <a:pt x="5769512" y="0"/>
                </a:cubicBezTo>
                <a:cubicBezTo>
                  <a:pt x="6041073" y="-86114"/>
                  <a:pt x="6223150" y="45104"/>
                  <a:pt x="6367389" y="0"/>
                </a:cubicBezTo>
                <a:cubicBezTo>
                  <a:pt x="6511628" y="-45104"/>
                  <a:pt x="6862185" y="36955"/>
                  <a:pt x="7042990" y="0"/>
                </a:cubicBezTo>
                <a:cubicBezTo>
                  <a:pt x="7223795" y="-36955"/>
                  <a:pt x="7435964" y="84084"/>
                  <a:pt x="7772400" y="0"/>
                </a:cubicBezTo>
                <a:cubicBezTo>
                  <a:pt x="7775269" y="265621"/>
                  <a:pt x="7762732" y="428271"/>
                  <a:pt x="7772400" y="555803"/>
                </a:cubicBezTo>
                <a:cubicBezTo>
                  <a:pt x="7782068" y="683335"/>
                  <a:pt x="7757631" y="899855"/>
                  <a:pt x="7772400" y="1156071"/>
                </a:cubicBezTo>
                <a:cubicBezTo>
                  <a:pt x="7787169" y="1412287"/>
                  <a:pt x="7744096" y="1510166"/>
                  <a:pt x="7772400" y="1800803"/>
                </a:cubicBezTo>
                <a:cubicBezTo>
                  <a:pt x="7800704" y="2091440"/>
                  <a:pt x="7735532" y="2278061"/>
                  <a:pt x="7772400" y="2401070"/>
                </a:cubicBezTo>
                <a:cubicBezTo>
                  <a:pt x="7809268" y="2524079"/>
                  <a:pt x="7733890" y="2693559"/>
                  <a:pt x="7772400" y="2867945"/>
                </a:cubicBezTo>
                <a:cubicBezTo>
                  <a:pt x="7810910" y="3042331"/>
                  <a:pt x="7762161" y="3246976"/>
                  <a:pt x="7772400" y="3468212"/>
                </a:cubicBezTo>
                <a:cubicBezTo>
                  <a:pt x="7782639" y="3689448"/>
                  <a:pt x="7657476" y="4099932"/>
                  <a:pt x="7772400" y="4446426"/>
                </a:cubicBezTo>
                <a:cubicBezTo>
                  <a:pt x="7616186" y="4455676"/>
                  <a:pt x="7516670" y="4437329"/>
                  <a:pt x="7329971" y="4446426"/>
                </a:cubicBezTo>
                <a:cubicBezTo>
                  <a:pt x="7143272" y="4455523"/>
                  <a:pt x="7075829" y="4438560"/>
                  <a:pt x="6965266" y="4446426"/>
                </a:cubicBezTo>
                <a:cubicBezTo>
                  <a:pt x="6854704" y="4454292"/>
                  <a:pt x="6563575" y="4421481"/>
                  <a:pt x="6445113" y="4446426"/>
                </a:cubicBezTo>
                <a:cubicBezTo>
                  <a:pt x="6326651" y="4471371"/>
                  <a:pt x="5970712" y="4373473"/>
                  <a:pt x="5769512" y="4446426"/>
                </a:cubicBezTo>
                <a:cubicBezTo>
                  <a:pt x="5568312" y="4519379"/>
                  <a:pt x="5520002" y="4421163"/>
                  <a:pt x="5327083" y="4446426"/>
                </a:cubicBezTo>
                <a:cubicBezTo>
                  <a:pt x="5134164" y="4471689"/>
                  <a:pt x="4891870" y="4397901"/>
                  <a:pt x="4573758" y="4446426"/>
                </a:cubicBezTo>
                <a:cubicBezTo>
                  <a:pt x="4255646" y="4494951"/>
                  <a:pt x="4161537" y="4395595"/>
                  <a:pt x="3820434" y="4446426"/>
                </a:cubicBezTo>
                <a:cubicBezTo>
                  <a:pt x="3479331" y="4497257"/>
                  <a:pt x="3450337" y="4418077"/>
                  <a:pt x="3222557" y="4446426"/>
                </a:cubicBezTo>
                <a:cubicBezTo>
                  <a:pt x="2994777" y="4474775"/>
                  <a:pt x="2740796" y="4359612"/>
                  <a:pt x="2469232" y="4446426"/>
                </a:cubicBezTo>
                <a:cubicBezTo>
                  <a:pt x="2197668" y="4533240"/>
                  <a:pt x="2018109" y="4441579"/>
                  <a:pt x="1871355" y="4446426"/>
                </a:cubicBezTo>
                <a:cubicBezTo>
                  <a:pt x="1724601" y="4451273"/>
                  <a:pt x="1463962" y="4399416"/>
                  <a:pt x="1195754" y="4446426"/>
                </a:cubicBezTo>
                <a:cubicBezTo>
                  <a:pt x="927546" y="4493436"/>
                  <a:pt x="978923" y="4442007"/>
                  <a:pt x="831049" y="4446426"/>
                </a:cubicBezTo>
                <a:cubicBezTo>
                  <a:pt x="683176" y="4450845"/>
                  <a:pt x="327599" y="4430192"/>
                  <a:pt x="0" y="4446426"/>
                </a:cubicBezTo>
                <a:cubicBezTo>
                  <a:pt x="-31197" y="4199522"/>
                  <a:pt x="32353" y="4049550"/>
                  <a:pt x="0" y="3935087"/>
                </a:cubicBezTo>
                <a:cubicBezTo>
                  <a:pt x="-32353" y="3820624"/>
                  <a:pt x="38759" y="3553315"/>
                  <a:pt x="0" y="3423748"/>
                </a:cubicBezTo>
                <a:cubicBezTo>
                  <a:pt x="-38759" y="3294181"/>
                  <a:pt x="15414" y="3061320"/>
                  <a:pt x="0" y="2956873"/>
                </a:cubicBezTo>
                <a:cubicBezTo>
                  <a:pt x="-15414" y="2852427"/>
                  <a:pt x="37977" y="2552000"/>
                  <a:pt x="0" y="2445534"/>
                </a:cubicBezTo>
                <a:cubicBezTo>
                  <a:pt x="-37977" y="2339068"/>
                  <a:pt x="27890" y="2117317"/>
                  <a:pt x="0" y="1845267"/>
                </a:cubicBezTo>
                <a:cubicBezTo>
                  <a:pt x="-27890" y="1573217"/>
                  <a:pt x="54512" y="1565760"/>
                  <a:pt x="0" y="1378392"/>
                </a:cubicBezTo>
                <a:cubicBezTo>
                  <a:pt x="-54512" y="1191025"/>
                  <a:pt x="31183" y="1042879"/>
                  <a:pt x="0" y="955982"/>
                </a:cubicBezTo>
                <a:cubicBezTo>
                  <a:pt x="-31183" y="869085"/>
                  <a:pt x="1331" y="446264"/>
                  <a:pt x="0" y="0"/>
                </a:cubicBezTo>
                <a:close/>
              </a:path>
              <a:path w="7772400" h="4446426" stroke="0" extrusionOk="0">
                <a:moveTo>
                  <a:pt x="0" y="0"/>
                </a:moveTo>
                <a:cubicBezTo>
                  <a:pt x="257710" y="-9016"/>
                  <a:pt x="399736" y="49076"/>
                  <a:pt x="520153" y="0"/>
                </a:cubicBezTo>
                <a:cubicBezTo>
                  <a:pt x="640570" y="-49076"/>
                  <a:pt x="703361" y="8080"/>
                  <a:pt x="884858" y="0"/>
                </a:cubicBezTo>
                <a:cubicBezTo>
                  <a:pt x="1066355" y="-8080"/>
                  <a:pt x="1289080" y="25976"/>
                  <a:pt x="1638183" y="0"/>
                </a:cubicBezTo>
                <a:cubicBezTo>
                  <a:pt x="1987286" y="-25976"/>
                  <a:pt x="1949781" y="16273"/>
                  <a:pt x="2158336" y="0"/>
                </a:cubicBezTo>
                <a:cubicBezTo>
                  <a:pt x="2366891" y="-16273"/>
                  <a:pt x="2468972" y="58264"/>
                  <a:pt x="2678489" y="0"/>
                </a:cubicBezTo>
                <a:cubicBezTo>
                  <a:pt x="2888006" y="-58264"/>
                  <a:pt x="3243213" y="73975"/>
                  <a:pt x="3431814" y="0"/>
                </a:cubicBezTo>
                <a:cubicBezTo>
                  <a:pt x="3620415" y="-73975"/>
                  <a:pt x="3726283" y="10906"/>
                  <a:pt x="3874242" y="0"/>
                </a:cubicBezTo>
                <a:cubicBezTo>
                  <a:pt x="4022201" y="-10906"/>
                  <a:pt x="4379285" y="33843"/>
                  <a:pt x="4627567" y="0"/>
                </a:cubicBezTo>
                <a:cubicBezTo>
                  <a:pt x="4875849" y="-33843"/>
                  <a:pt x="5012506" y="54520"/>
                  <a:pt x="5380892" y="0"/>
                </a:cubicBezTo>
                <a:cubicBezTo>
                  <a:pt x="5749278" y="-54520"/>
                  <a:pt x="5734833" y="39387"/>
                  <a:pt x="5978769" y="0"/>
                </a:cubicBezTo>
                <a:cubicBezTo>
                  <a:pt x="6222705" y="-39387"/>
                  <a:pt x="6476281" y="69849"/>
                  <a:pt x="6732094" y="0"/>
                </a:cubicBezTo>
                <a:cubicBezTo>
                  <a:pt x="6987908" y="-69849"/>
                  <a:pt x="7144556" y="43163"/>
                  <a:pt x="7252247" y="0"/>
                </a:cubicBezTo>
                <a:cubicBezTo>
                  <a:pt x="7359938" y="-43163"/>
                  <a:pt x="7519758" y="24806"/>
                  <a:pt x="7772400" y="0"/>
                </a:cubicBezTo>
                <a:cubicBezTo>
                  <a:pt x="7774895" y="194713"/>
                  <a:pt x="7772388" y="317146"/>
                  <a:pt x="7772400" y="600268"/>
                </a:cubicBezTo>
                <a:cubicBezTo>
                  <a:pt x="7772412" y="883390"/>
                  <a:pt x="7769572" y="900704"/>
                  <a:pt x="7772400" y="1156071"/>
                </a:cubicBezTo>
                <a:cubicBezTo>
                  <a:pt x="7775228" y="1411438"/>
                  <a:pt x="7757996" y="1577209"/>
                  <a:pt x="7772400" y="1711874"/>
                </a:cubicBezTo>
                <a:cubicBezTo>
                  <a:pt x="7786804" y="1846539"/>
                  <a:pt x="7763337" y="2086210"/>
                  <a:pt x="7772400" y="2312142"/>
                </a:cubicBezTo>
                <a:cubicBezTo>
                  <a:pt x="7781463" y="2538074"/>
                  <a:pt x="7724073" y="2746025"/>
                  <a:pt x="7772400" y="2912409"/>
                </a:cubicBezTo>
                <a:cubicBezTo>
                  <a:pt x="7820727" y="3078793"/>
                  <a:pt x="7759890" y="3274666"/>
                  <a:pt x="7772400" y="3512677"/>
                </a:cubicBezTo>
                <a:cubicBezTo>
                  <a:pt x="7784910" y="3750688"/>
                  <a:pt x="7752814" y="3805313"/>
                  <a:pt x="7772400" y="3935087"/>
                </a:cubicBezTo>
                <a:cubicBezTo>
                  <a:pt x="7791986" y="4064861"/>
                  <a:pt x="7765742" y="4202119"/>
                  <a:pt x="7772400" y="4446426"/>
                </a:cubicBezTo>
                <a:cubicBezTo>
                  <a:pt x="7470057" y="4506611"/>
                  <a:pt x="7371398" y="4389909"/>
                  <a:pt x="7096799" y="4446426"/>
                </a:cubicBezTo>
                <a:cubicBezTo>
                  <a:pt x="6822200" y="4502943"/>
                  <a:pt x="6856565" y="4442043"/>
                  <a:pt x="6654370" y="4446426"/>
                </a:cubicBezTo>
                <a:cubicBezTo>
                  <a:pt x="6452175" y="4450809"/>
                  <a:pt x="6267388" y="4421178"/>
                  <a:pt x="6056493" y="4446426"/>
                </a:cubicBezTo>
                <a:cubicBezTo>
                  <a:pt x="5845598" y="4471674"/>
                  <a:pt x="5818719" y="4422628"/>
                  <a:pt x="5691788" y="4446426"/>
                </a:cubicBezTo>
                <a:cubicBezTo>
                  <a:pt x="5564858" y="4470224"/>
                  <a:pt x="5408759" y="4425200"/>
                  <a:pt x="5327083" y="4446426"/>
                </a:cubicBezTo>
                <a:cubicBezTo>
                  <a:pt x="5245407" y="4467652"/>
                  <a:pt x="4929058" y="4404941"/>
                  <a:pt x="4729206" y="4446426"/>
                </a:cubicBezTo>
                <a:cubicBezTo>
                  <a:pt x="4529354" y="4487911"/>
                  <a:pt x="4395505" y="4410045"/>
                  <a:pt x="4286778" y="4446426"/>
                </a:cubicBezTo>
                <a:cubicBezTo>
                  <a:pt x="4178051" y="4482807"/>
                  <a:pt x="3824371" y="4425891"/>
                  <a:pt x="3611177" y="4446426"/>
                </a:cubicBezTo>
                <a:cubicBezTo>
                  <a:pt x="3397983" y="4466961"/>
                  <a:pt x="3341416" y="4418800"/>
                  <a:pt x="3168748" y="4446426"/>
                </a:cubicBezTo>
                <a:cubicBezTo>
                  <a:pt x="2996080" y="4474052"/>
                  <a:pt x="2776066" y="4405278"/>
                  <a:pt x="2493147" y="4446426"/>
                </a:cubicBezTo>
                <a:cubicBezTo>
                  <a:pt x="2210228" y="4487574"/>
                  <a:pt x="2287611" y="4435940"/>
                  <a:pt x="2128442" y="4446426"/>
                </a:cubicBezTo>
                <a:cubicBezTo>
                  <a:pt x="1969273" y="4456912"/>
                  <a:pt x="1748027" y="4427809"/>
                  <a:pt x="1452841" y="4446426"/>
                </a:cubicBezTo>
                <a:cubicBezTo>
                  <a:pt x="1157655" y="4465043"/>
                  <a:pt x="1149550" y="4406208"/>
                  <a:pt x="1010412" y="4446426"/>
                </a:cubicBezTo>
                <a:cubicBezTo>
                  <a:pt x="871274" y="4486644"/>
                  <a:pt x="785936" y="4417111"/>
                  <a:pt x="645707" y="4446426"/>
                </a:cubicBezTo>
                <a:cubicBezTo>
                  <a:pt x="505479" y="4475741"/>
                  <a:pt x="269219" y="4399818"/>
                  <a:pt x="0" y="4446426"/>
                </a:cubicBezTo>
                <a:cubicBezTo>
                  <a:pt x="-8686" y="4278049"/>
                  <a:pt x="3373" y="4130741"/>
                  <a:pt x="0" y="3846158"/>
                </a:cubicBezTo>
                <a:cubicBezTo>
                  <a:pt x="-3373" y="3561575"/>
                  <a:pt x="36331" y="3497049"/>
                  <a:pt x="0" y="3379284"/>
                </a:cubicBezTo>
                <a:cubicBezTo>
                  <a:pt x="-36331" y="3261519"/>
                  <a:pt x="34156" y="3074129"/>
                  <a:pt x="0" y="2956873"/>
                </a:cubicBezTo>
                <a:cubicBezTo>
                  <a:pt x="-34156" y="2839617"/>
                  <a:pt x="23660" y="2717226"/>
                  <a:pt x="0" y="2534463"/>
                </a:cubicBezTo>
                <a:cubicBezTo>
                  <a:pt x="-23660" y="2351700"/>
                  <a:pt x="31608" y="2159492"/>
                  <a:pt x="0" y="1934195"/>
                </a:cubicBezTo>
                <a:cubicBezTo>
                  <a:pt x="-31608" y="1708898"/>
                  <a:pt x="12689" y="1603441"/>
                  <a:pt x="0" y="1511785"/>
                </a:cubicBezTo>
                <a:cubicBezTo>
                  <a:pt x="-12689" y="1420129"/>
                  <a:pt x="12230" y="1096221"/>
                  <a:pt x="0" y="955982"/>
                </a:cubicBezTo>
                <a:cubicBezTo>
                  <a:pt x="-12230" y="815743"/>
                  <a:pt x="21438" y="633581"/>
                  <a:pt x="0" y="489107"/>
                </a:cubicBezTo>
                <a:cubicBezTo>
                  <a:pt x="-21438" y="344634"/>
                  <a:pt x="19650" y="150204"/>
                  <a:pt x="0" y="0"/>
                </a:cubicBezTo>
                <a:close/>
              </a:path>
            </a:pathLst>
          </a:custGeom>
          <a:ln w="28575">
            <a:solidFill>
              <a:srgbClr val="262626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2608836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4"/>
            <a:ext cx="8129587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1"/>
            <a:ext cx="778430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Durée des campagnes… </a:t>
            </a:r>
          </a:p>
          <a:p>
            <a:pPr algn="ctr"/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Facteur à succès 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AF826F-2388-3920-4E47-2948ACE702F1}"/>
              </a:ext>
            </a:extLst>
          </p:cNvPr>
          <p:cNvSpPr/>
          <p:nvPr/>
        </p:nvSpPr>
        <p:spPr>
          <a:xfrm>
            <a:off x="8520841" y="2784836"/>
            <a:ext cx="3214687" cy="3331151"/>
          </a:xfrm>
          <a:custGeom>
            <a:avLst/>
            <a:gdLst>
              <a:gd name="connsiteX0" fmla="*/ 0 w 3214687"/>
              <a:gd name="connsiteY0" fmla="*/ 0 h 3331151"/>
              <a:gd name="connsiteX1" fmla="*/ 439341 w 3214687"/>
              <a:gd name="connsiteY1" fmla="*/ 0 h 3331151"/>
              <a:gd name="connsiteX2" fmla="*/ 1039415 w 3214687"/>
              <a:gd name="connsiteY2" fmla="*/ 0 h 3331151"/>
              <a:gd name="connsiteX3" fmla="*/ 1607344 w 3214687"/>
              <a:gd name="connsiteY3" fmla="*/ 0 h 3331151"/>
              <a:gd name="connsiteX4" fmla="*/ 2046684 w 3214687"/>
              <a:gd name="connsiteY4" fmla="*/ 0 h 3331151"/>
              <a:gd name="connsiteX5" fmla="*/ 2550318 w 3214687"/>
              <a:gd name="connsiteY5" fmla="*/ 0 h 3331151"/>
              <a:gd name="connsiteX6" fmla="*/ 3214687 w 3214687"/>
              <a:gd name="connsiteY6" fmla="*/ 0 h 3331151"/>
              <a:gd name="connsiteX7" fmla="*/ 3214687 w 3214687"/>
              <a:gd name="connsiteY7" fmla="*/ 555192 h 3331151"/>
              <a:gd name="connsiteX8" fmla="*/ 3214687 w 3214687"/>
              <a:gd name="connsiteY8" fmla="*/ 1043761 h 3331151"/>
              <a:gd name="connsiteX9" fmla="*/ 3214687 w 3214687"/>
              <a:gd name="connsiteY9" fmla="*/ 1499018 h 3331151"/>
              <a:gd name="connsiteX10" fmla="*/ 3214687 w 3214687"/>
              <a:gd name="connsiteY10" fmla="*/ 1987587 h 3331151"/>
              <a:gd name="connsiteX11" fmla="*/ 3214687 w 3214687"/>
              <a:gd name="connsiteY11" fmla="*/ 2576090 h 3331151"/>
              <a:gd name="connsiteX12" fmla="*/ 3214687 w 3214687"/>
              <a:gd name="connsiteY12" fmla="*/ 3331151 h 3331151"/>
              <a:gd name="connsiteX13" fmla="*/ 2775346 w 3214687"/>
              <a:gd name="connsiteY13" fmla="*/ 3331151 h 3331151"/>
              <a:gd name="connsiteX14" fmla="*/ 2336006 w 3214687"/>
              <a:gd name="connsiteY14" fmla="*/ 3331151 h 3331151"/>
              <a:gd name="connsiteX15" fmla="*/ 1768078 w 3214687"/>
              <a:gd name="connsiteY15" fmla="*/ 3331151 h 3331151"/>
              <a:gd name="connsiteX16" fmla="*/ 1328737 w 3214687"/>
              <a:gd name="connsiteY16" fmla="*/ 3331151 h 3331151"/>
              <a:gd name="connsiteX17" fmla="*/ 792956 w 3214687"/>
              <a:gd name="connsiteY17" fmla="*/ 3331151 h 3331151"/>
              <a:gd name="connsiteX18" fmla="*/ 0 w 3214687"/>
              <a:gd name="connsiteY18" fmla="*/ 3331151 h 3331151"/>
              <a:gd name="connsiteX19" fmla="*/ 0 w 3214687"/>
              <a:gd name="connsiteY19" fmla="*/ 2775959 h 3331151"/>
              <a:gd name="connsiteX20" fmla="*/ 0 w 3214687"/>
              <a:gd name="connsiteY20" fmla="*/ 2220767 h 3331151"/>
              <a:gd name="connsiteX21" fmla="*/ 0 w 3214687"/>
              <a:gd name="connsiteY21" fmla="*/ 1598952 h 3331151"/>
              <a:gd name="connsiteX22" fmla="*/ 0 w 3214687"/>
              <a:gd name="connsiteY22" fmla="*/ 1077072 h 3331151"/>
              <a:gd name="connsiteX23" fmla="*/ 0 w 3214687"/>
              <a:gd name="connsiteY23" fmla="*/ 555192 h 3331151"/>
              <a:gd name="connsiteX24" fmla="*/ 0 w 3214687"/>
              <a:gd name="connsiteY24" fmla="*/ 0 h 3331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214687" h="3331151" fill="none" extrusionOk="0">
                <a:moveTo>
                  <a:pt x="0" y="0"/>
                </a:moveTo>
                <a:cubicBezTo>
                  <a:pt x="175982" y="-27390"/>
                  <a:pt x="275339" y="22852"/>
                  <a:pt x="439341" y="0"/>
                </a:cubicBezTo>
                <a:cubicBezTo>
                  <a:pt x="603343" y="-22852"/>
                  <a:pt x="828299" y="33168"/>
                  <a:pt x="1039415" y="0"/>
                </a:cubicBezTo>
                <a:cubicBezTo>
                  <a:pt x="1250531" y="-33168"/>
                  <a:pt x="1375237" y="33424"/>
                  <a:pt x="1607344" y="0"/>
                </a:cubicBezTo>
                <a:cubicBezTo>
                  <a:pt x="1839451" y="-33424"/>
                  <a:pt x="1938369" y="24896"/>
                  <a:pt x="2046684" y="0"/>
                </a:cubicBezTo>
                <a:cubicBezTo>
                  <a:pt x="2154999" y="-24896"/>
                  <a:pt x="2380255" y="8238"/>
                  <a:pt x="2550318" y="0"/>
                </a:cubicBezTo>
                <a:cubicBezTo>
                  <a:pt x="2720381" y="-8238"/>
                  <a:pt x="2889380" y="37147"/>
                  <a:pt x="3214687" y="0"/>
                </a:cubicBezTo>
                <a:cubicBezTo>
                  <a:pt x="3265516" y="184316"/>
                  <a:pt x="3191413" y="315787"/>
                  <a:pt x="3214687" y="555192"/>
                </a:cubicBezTo>
                <a:cubicBezTo>
                  <a:pt x="3237961" y="794597"/>
                  <a:pt x="3202069" y="811537"/>
                  <a:pt x="3214687" y="1043761"/>
                </a:cubicBezTo>
                <a:cubicBezTo>
                  <a:pt x="3227305" y="1275985"/>
                  <a:pt x="3197309" y="1319242"/>
                  <a:pt x="3214687" y="1499018"/>
                </a:cubicBezTo>
                <a:cubicBezTo>
                  <a:pt x="3232065" y="1678794"/>
                  <a:pt x="3191725" y="1783129"/>
                  <a:pt x="3214687" y="1987587"/>
                </a:cubicBezTo>
                <a:cubicBezTo>
                  <a:pt x="3237649" y="2192045"/>
                  <a:pt x="3176525" y="2296243"/>
                  <a:pt x="3214687" y="2576090"/>
                </a:cubicBezTo>
                <a:cubicBezTo>
                  <a:pt x="3252849" y="2855937"/>
                  <a:pt x="3168754" y="3137544"/>
                  <a:pt x="3214687" y="3331151"/>
                </a:cubicBezTo>
                <a:cubicBezTo>
                  <a:pt x="3117725" y="3357116"/>
                  <a:pt x="2925264" y="3323011"/>
                  <a:pt x="2775346" y="3331151"/>
                </a:cubicBezTo>
                <a:cubicBezTo>
                  <a:pt x="2625428" y="3339291"/>
                  <a:pt x="2493012" y="3319130"/>
                  <a:pt x="2336006" y="3331151"/>
                </a:cubicBezTo>
                <a:cubicBezTo>
                  <a:pt x="2179000" y="3343172"/>
                  <a:pt x="2002902" y="3321214"/>
                  <a:pt x="1768078" y="3331151"/>
                </a:cubicBezTo>
                <a:cubicBezTo>
                  <a:pt x="1533254" y="3341088"/>
                  <a:pt x="1515955" y="3293335"/>
                  <a:pt x="1328737" y="3331151"/>
                </a:cubicBezTo>
                <a:cubicBezTo>
                  <a:pt x="1141519" y="3368967"/>
                  <a:pt x="959947" y="3308565"/>
                  <a:pt x="792956" y="3331151"/>
                </a:cubicBezTo>
                <a:cubicBezTo>
                  <a:pt x="625965" y="3353737"/>
                  <a:pt x="337232" y="3255077"/>
                  <a:pt x="0" y="3331151"/>
                </a:cubicBezTo>
                <a:cubicBezTo>
                  <a:pt x="-39414" y="3203052"/>
                  <a:pt x="57170" y="2998183"/>
                  <a:pt x="0" y="2775959"/>
                </a:cubicBezTo>
                <a:cubicBezTo>
                  <a:pt x="-57170" y="2553735"/>
                  <a:pt x="28741" y="2442603"/>
                  <a:pt x="0" y="2220767"/>
                </a:cubicBezTo>
                <a:cubicBezTo>
                  <a:pt x="-28741" y="1998931"/>
                  <a:pt x="66185" y="1746367"/>
                  <a:pt x="0" y="1598952"/>
                </a:cubicBezTo>
                <a:cubicBezTo>
                  <a:pt x="-66185" y="1451537"/>
                  <a:pt x="39433" y="1232912"/>
                  <a:pt x="0" y="1077072"/>
                </a:cubicBezTo>
                <a:cubicBezTo>
                  <a:pt x="-39433" y="921232"/>
                  <a:pt x="23845" y="761580"/>
                  <a:pt x="0" y="555192"/>
                </a:cubicBezTo>
                <a:cubicBezTo>
                  <a:pt x="-23845" y="348804"/>
                  <a:pt x="38128" y="252201"/>
                  <a:pt x="0" y="0"/>
                </a:cubicBezTo>
                <a:close/>
              </a:path>
              <a:path w="3214687" h="3331151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59661" y="209703"/>
                  <a:pt x="3164686" y="354065"/>
                  <a:pt x="3214687" y="488569"/>
                </a:cubicBezTo>
                <a:cubicBezTo>
                  <a:pt x="3264688" y="623073"/>
                  <a:pt x="3207690" y="853841"/>
                  <a:pt x="3214687" y="1043761"/>
                </a:cubicBezTo>
                <a:cubicBezTo>
                  <a:pt x="3221684" y="1233681"/>
                  <a:pt x="3193368" y="1425114"/>
                  <a:pt x="3214687" y="1532329"/>
                </a:cubicBezTo>
                <a:cubicBezTo>
                  <a:pt x="3236006" y="1639544"/>
                  <a:pt x="3175946" y="1805074"/>
                  <a:pt x="3214687" y="2020898"/>
                </a:cubicBezTo>
                <a:cubicBezTo>
                  <a:pt x="3253428" y="2236722"/>
                  <a:pt x="3178865" y="2336244"/>
                  <a:pt x="3214687" y="2576090"/>
                </a:cubicBezTo>
                <a:cubicBezTo>
                  <a:pt x="3250509" y="2815936"/>
                  <a:pt x="3207612" y="3105453"/>
                  <a:pt x="3214687" y="3331151"/>
                </a:cubicBezTo>
                <a:cubicBezTo>
                  <a:pt x="3039881" y="3356091"/>
                  <a:pt x="2927363" y="3316569"/>
                  <a:pt x="2775346" y="3331151"/>
                </a:cubicBezTo>
                <a:cubicBezTo>
                  <a:pt x="2623329" y="3345733"/>
                  <a:pt x="2324165" y="3290523"/>
                  <a:pt x="2175272" y="3331151"/>
                </a:cubicBezTo>
                <a:cubicBezTo>
                  <a:pt x="2026379" y="3371779"/>
                  <a:pt x="1798608" y="3291685"/>
                  <a:pt x="1703784" y="3331151"/>
                </a:cubicBezTo>
                <a:cubicBezTo>
                  <a:pt x="1608960" y="3370617"/>
                  <a:pt x="1384398" y="3318493"/>
                  <a:pt x="1168003" y="3331151"/>
                </a:cubicBezTo>
                <a:cubicBezTo>
                  <a:pt x="951608" y="3343809"/>
                  <a:pt x="814723" y="3293691"/>
                  <a:pt x="567928" y="3331151"/>
                </a:cubicBezTo>
                <a:cubicBezTo>
                  <a:pt x="321134" y="3368611"/>
                  <a:pt x="237841" y="3264065"/>
                  <a:pt x="0" y="3331151"/>
                </a:cubicBezTo>
                <a:cubicBezTo>
                  <a:pt x="-11224" y="3150984"/>
                  <a:pt x="12646" y="2977690"/>
                  <a:pt x="0" y="2875894"/>
                </a:cubicBezTo>
                <a:cubicBezTo>
                  <a:pt x="-12646" y="2774098"/>
                  <a:pt x="29041" y="2606500"/>
                  <a:pt x="0" y="2387325"/>
                </a:cubicBezTo>
                <a:cubicBezTo>
                  <a:pt x="-29041" y="2168150"/>
                  <a:pt x="43990" y="2100403"/>
                  <a:pt x="0" y="1865445"/>
                </a:cubicBezTo>
                <a:cubicBezTo>
                  <a:pt x="-43990" y="1630487"/>
                  <a:pt x="50282" y="1444948"/>
                  <a:pt x="0" y="1243630"/>
                </a:cubicBezTo>
                <a:cubicBezTo>
                  <a:pt x="-50282" y="1042313"/>
                  <a:pt x="7148" y="921531"/>
                  <a:pt x="0" y="688438"/>
                </a:cubicBezTo>
                <a:cubicBezTo>
                  <a:pt x="-7148" y="455345"/>
                  <a:pt x="37015" y="175410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E946496-A7AB-4EAC-9CF4-B55F7287775C}"/>
              </a:ext>
            </a:extLst>
          </p:cNvPr>
          <p:cNvSpPr txBox="1"/>
          <p:nvPr/>
        </p:nvSpPr>
        <p:spPr>
          <a:xfrm>
            <a:off x="9489013" y="2782777"/>
            <a:ext cx="1278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Constat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9D13F98-802B-BDAD-CA07-4B158F7F582B}"/>
              </a:ext>
            </a:extLst>
          </p:cNvPr>
          <p:cNvSpPr txBox="1"/>
          <p:nvPr/>
        </p:nvSpPr>
        <p:spPr>
          <a:xfrm>
            <a:off x="8763727" y="3370624"/>
            <a:ext cx="283865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On peut supposer qu’Instagram a un bon ROI grâce à la courte durée de ses campagnes, et à son grand nombre.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Avec 78% de budget, Facebook en fait quasiment tout autant. Et elles sont les plus longues. Mais cela semble marcher pour Insta, non pour Facebook.</a:t>
            </a:r>
          </a:p>
        </p:txBody>
      </p:sp>
      <p:pic>
        <p:nvPicPr>
          <p:cNvPr id="10" name="Image 9" descr="Une image contenant texte, capture d’écran, Police, diagramme&#10;&#10;Description générée automatiquement">
            <a:extLst>
              <a:ext uri="{FF2B5EF4-FFF2-40B4-BE49-F238E27FC236}">
                <a16:creationId xmlns:a16="http://schemas.microsoft.com/office/drawing/2014/main" id="{FB6BAC6C-1A59-F5F9-F937-D9F3BDE05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73" y="2405330"/>
            <a:ext cx="8060564" cy="3331151"/>
          </a:xfrm>
          <a:custGeom>
            <a:avLst/>
            <a:gdLst>
              <a:gd name="connsiteX0" fmla="*/ 0 w 8060564"/>
              <a:gd name="connsiteY0" fmla="*/ 0 h 3331151"/>
              <a:gd name="connsiteX1" fmla="*/ 414543 w 8060564"/>
              <a:gd name="connsiteY1" fmla="*/ 0 h 3331151"/>
              <a:gd name="connsiteX2" fmla="*/ 748481 w 8060564"/>
              <a:gd name="connsiteY2" fmla="*/ 0 h 3331151"/>
              <a:gd name="connsiteX3" fmla="*/ 1324236 w 8060564"/>
              <a:gd name="connsiteY3" fmla="*/ 0 h 3331151"/>
              <a:gd name="connsiteX4" fmla="*/ 2061201 w 8060564"/>
              <a:gd name="connsiteY4" fmla="*/ 0 h 3331151"/>
              <a:gd name="connsiteX5" fmla="*/ 2556350 w 8060564"/>
              <a:gd name="connsiteY5" fmla="*/ 0 h 3331151"/>
              <a:gd name="connsiteX6" fmla="*/ 3051499 w 8060564"/>
              <a:gd name="connsiteY6" fmla="*/ 0 h 3331151"/>
              <a:gd name="connsiteX7" fmla="*/ 3627254 w 8060564"/>
              <a:gd name="connsiteY7" fmla="*/ 0 h 3331151"/>
              <a:gd name="connsiteX8" fmla="*/ 4283614 w 8060564"/>
              <a:gd name="connsiteY8" fmla="*/ 0 h 3331151"/>
              <a:gd name="connsiteX9" fmla="*/ 4939974 w 8060564"/>
              <a:gd name="connsiteY9" fmla="*/ 0 h 3331151"/>
              <a:gd name="connsiteX10" fmla="*/ 5596334 w 8060564"/>
              <a:gd name="connsiteY10" fmla="*/ 0 h 3331151"/>
              <a:gd name="connsiteX11" fmla="*/ 6333300 w 8060564"/>
              <a:gd name="connsiteY11" fmla="*/ 0 h 3331151"/>
              <a:gd name="connsiteX12" fmla="*/ 6909055 w 8060564"/>
              <a:gd name="connsiteY12" fmla="*/ 0 h 3331151"/>
              <a:gd name="connsiteX13" fmla="*/ 7565415 w 8060564"/>
              <a:gd name="connsiteY13" fmla="*/ 0 h 3331151"/>
              <a:gd name="connsiteX14" fmla="*/ 8060564 w 8060564"/>
              <a:gd name="connsiteY14" fmla="*/ 0 h 3331151"/>
              <a:gd name="connsiteX15" fmla="*/ 8060564 w 8060564"/>
              <a:gd name="connsiteY15" fmla="*/ 555192 h 3331151"/>
              <a:gd name="connsiteX16" fmla="*/ 8060564 w 8060564"/>
              <a:gd name="connsiteY16" fmla="*/ 1143695 h 3331151"/>
              <a:gd name="connsiteX17" fmla="*/ 8060564 w 8060564"/>
              <a:gd name="connsiteY17" fmla="*/ 1765510 h 3331151"/>
              <a:gd name="connsiteX18" fmla="*/ 8060564 w 8060564"/>
              <a:gd name="connsiteY18" fmla="*/ 2354013 h 3331151"/>
              <a:gd name="connsiteX19" fmla="*/ 8060564 w 8060564"/>
              <a:gd name="connsiteY19" fmla="*/ 2842582 h 3331151"/>
              <a:gd name="connsiteX20" fmla="*/ 8060564 w 8060564"/>
              <a:gd name="connsiteY20" fmla="*/ 3331151 h 3331151"/>
              <a:gd name="connsiteX21" fmla="*/ 7565415 w 8060564"/>
              <a:gd name="connsiteY21" fmla="*/ 3331151 h 3331151"/>
              <a:gd name="connsiteX22" fmla="*/ 6989660 w 8060564"/>
              <a:gd name="connsiteY22" fmla="*/ 3331151 h 3331151"/>
              <a:gd name="connsiteX23" fmla="*/ 6655723 w 8060564"/>
              <a:gd name="connsiteY23" fmla="*/ 3331151 h 3331151"/>
              <a:gd name="connsiteX24" fmla="*/ 6160574 w 8060564"/>
              <a:gd name="connsiteY24" fmla="*/ 3331151 h 3331151"/>
              <a:gd name="connsiteX25" fmla="*/ 5504214 w 8060564"/>
              <a:gd name="connsiteY25" fmla="*/ 3331151 h 3331151"/>
              <a:gd name="connsiteX26" fmla="*/ 5089670 w 8060564"/>
              <a:gd name="connsiteY26" fmla="*/ 3331151 h 3331151"/>
              <a:gd name="connsiteX27" fmla="*/ 4352705 w 8060564"/>
              <a:gd name="connsiteY27" fmla="*/ 3331151 h 3331151"/>
              <a:gd name="connsiteX28" fmla="*/ 3615739 w 8060564"/>
              <a:gd name="connsiteY28" fmla="*/ 3331151 h 3331151"/>
              <a:gd name="connsiteX29" fmla="*/ 3039984 w 8060564"/>
              <a:gd name="connsiteY29" fmla="*/ 3331151 h 3331151"/>
              <a:gd name="connsiteX30" fmla="*/ 2303018 w 8060564"/>
              <a:gd name="connsiteY30" fmla="*/ 3331151 h 3331151"/>
              <a:gd name="connsiteX31" fmla="*/ 1727264 w 8060564"/>
              <a:gd name="connsiteY31" fmla="*/ 3331151 h 3331151"/>
              <a:gd name="connsiteX32" fmla="*/ 1070904 w 8060564"/>
              <a:gd name="connsiteY32" fmla="*/ 3331151 h 3331151"/>
              <a:gd name="connsiteX33" fmla="*/ 736966 w 8060564"/>
              <a:gd name="connsiteY33" fmla="*/ 3331151 h 3331151"/>
              <a:gd name="connsiteX34" fmla="*/ 0 w 8060564"/>
              <a:gd name="connsiteY34" fmla="*/ 3331151 h 3331151"/>
              <a:gd name="connsiteX35" fmla="*/ 0 w 8060564"/>
              <a:gd name="connsiteY35" fmla="*/ 2809271 h 3331151"/>
              <a:gd name="connsiteX36" fmla="*/ 0 w 8060564"/>
              <a:gd name="connsiteY36" fmla="*/ 2287390 h 3331151"/>
              <a:gd name="connsiteX37" fmla="*/ 0 w 8060564"/>
              <a:gd name="connsiteY37" fmla="*/ 1798822 h 3331151"/>
              <a:gd name="connsiteX38" fmla="*/ 0 w 8060564"/>
              <a:gd name="connsiteY38" fmla="*/ 1276941 h 3331151"/>
              <a:gd name="connsiteX39" fmla="*/ 0 w 8060564"/>
              <a:gd name="connsiteY39" fmla="*/ 688438 h 3331151"/>
              <a:gd name="connsiteX40" fmla="*/ 0 w 8060564"/>
              <a:gd name="connsiteY40" fmla="*/ 0 h 3331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060564" h="3331151" fill="none" extrusionOk="0">
                <a:moveTo>
                  <a:pt x="0" y="0"/>
                </a:moveTo>
                <a:cubicBezTo>
                  <a:pt x="157016" y="-42200"/>
                  <a:pt x="239567" y="22870"/>
                  <a:pt x="414543" y="0"/>
                </a:cubicBezTo>
                <a:cubicBezTo>
                  <a:pt x="589519" y="-22870"/>
                  <a:pt x="639385" y="33381"/>
                  <a:pt x="748481" y="0"/>
                </a:cubicBezTo>
                <a:cubicBezTo>
                  <a:pt x="857577" y="-33381"/>
                  <a:pt x="1103448" y="24253"/>
                  <a:pt x="1324236" y="0"/>
                </a:cubicBezTo>
                <a:cubicBezTo>
                  <a:pt x="1545024" y="-24253"/>
                  <a:pt x="1725873" y="4889"/>
                  <a:pt x="2061201" y="0"/>
                </a:cubicBezTo>
                <a:cubicBezTo>
                  <a:pt x="2396530" y="-4889"/>
                  <a:pt x="2402981" y="20857"/>
                  <a:pt x="2556350" y="0"/>
                </a:cubicBezTo>
                <a:cubicBezTo>
                  <a:pt x="2709719" y="-20857"/>
                  <a:pt x="2814326" y="33861"/>
                  <a:pt x="3051499" y="0"/>
                </a:cubicBezTo>
                <a:cubicBezTo>
                  <a:pt x="3288672" y="-33861"/>
                  <a:pt x="3376037" y="32675"/>
                  <a:pt x="3627254" y="0"/>
                </a:cubicBezTo>
                <a:cubicBezTo>
                  <a:pt x="3878471" y="-32675"/>
                  <a:pt x="3972801" y="58051"/>
                  <a:pt x="4283614" y="0"/>
                </a:cubicBezTo>
                <a:cubicBezTo>
                  <a:pt x="4594427" y="-58051"/>
                  <a:pt x="4752905" y="34595"/>
                  <a:pt x="4939974" y="0"/>
                </a:cubicBezTo>
                <a:cubicBezTo>
                  <a:pt x="5127043" y="-34595"/>
                  <a:pt x="5418576" y="22314"/>
                  <a:pt x="5596334" y="0"/>
                </a:cubicBezTo>
                <a:cubicBezTo>
                  <a:pt x="5774092" y="-22314"/>
                  <a:pt x="6183013" y="62899"/>
                  <a:pt x="6333300" y="0"/>
                </a:cubicBezTo>
                <a:cubicBezTo>
                  <a:pt x="6483587" y="-62899"/>
                  <a:pt x="6792677" y="1052"/>
                  <a:pt x="6909055" y="0"/>
                </a:cubicBezTo>
                <a:cubicBezTo>
                  <a:pt x="7025434" y="-1052"/>
                  <a:pt x="7313503" y="69179"/>
                  <a:pt x="7565415" y="0"/>
                </a:cubicBezTo>
                <a:cubicBezTo>
                  <a:pt x="7817327" y="-69179"/>
                  <a:pt x="7864732" y="55336"/>
                  <a:pt x="8060564" y="0"/>
                </a:cubicBezTo>
                <a:cubicBezTo>
                  <a:pt x="8079660" y="160224"/>
                  <a:pt x="8059822" y="325746"/>
                  <a:pt x="8060564" y="555192"/>
                </a:cubicBezTo>
                <a:cubicBezTo>
                  <a:pt x="8061306" y="784638"/>
                  <a:pt x="8016162" y="851405"/>
                  <a:pt x="8060564" y="1143695"/>
                </a:cubicBezTo>
                <a:cubicBezTo>
                  <a:pt x="8104966" y="1435985"/>
                  <a:pt x="8053252" y="1481521"/>
                  <a:pt x="8060564" y="1765510"/>
                </a:cubicBezTo>
                <a:cubicBezTo>
                  <a:pt x="8067876" y="2049499"/>
                  <a:pt x="7991172" y="2079802"/>
                  <a:pt x="8060564" y="2354013"/>
                </a:cubicBezTo>
                <a:cubicBezTo>
                  <a:pt x="8129956" y="2628224"/>
                  <a:pt x="8034673" y="2644903"/>
                  <a:pt x="8060564" y="2842582"/>
                </a:cubicBezTo>
                <a:cubicBezTo>
                  <a:pt x="8086455" y="3040261"/>
                  <a:pt x="8015694" y="3094037"/>
                  <a:pt x="8060564" y="3331151"/>
                </a:cubicBezTo>
                <a:cubicBezTo>
                  <a:pt x="7818093" y="3333971"/>
                  <a:pt x="7797786" y="3314154"/>
                  <a:pt x="7565415" y="3331151"/>
                </a:cubicBezTo>
                <a:cubicBezTo>
                  <a:pt x="7333044" y="3348148"/>
                  <a:pt x="7189418" y="3283834"/>
                  <a:pt x="6989660" y="3331151"/>
                </a:cubicBezTo>
                <a:cubicBezTo>
                  <a:pt x="6789902" y="3378468"/>
                  <a:pt x="6762784" y="3314667"/>
                  <a:pt x="6655723" y="3331151"/>
                </a:cubicBezTo>
                <a:cubicBezTo>
                  <a:pt x="6548662" y="3347635"/>
                  <a:pt x="6327025" y="3296567"/>
                  <a:pt x="6160574" y="3331151"/>
                </a:cubicBezTo>
                <a:cubicBezTo>
                  <a:pt x="5994123" y="3365735"/>
                  <a:pt x="5720836" y="3301241"/>
                  <a:pt x="5504214" y="3331151"/>
                </a:cubicBezTo>
                <a:cubicBezTo>
                  <a:pt x="5287592" y="3361061"/>
                  <a:pt x="5294811" y="3301134"/>
                  <a:pt x="5089670" y="3331151"/>
                </a:cubicBezTo>
                <a:cubicBezTo>
                  <a:pt x="4884529" y="3361168"/>
                  <a:pt x="4555262" y="3276979"/>
                  <a:pt x="4352705" y="3331151"/>
                </a:cubicBezTo>
                <a:cubicBezTo>
                  <a:pt x="4150148" y="3385323"/>
                  <a:pt x="3970945" y="3265761"/>
                  <a:pt x="3615739" y="3331151"/>
                </a:cubicBezTo>
                <a:cubicBezTo>
                  <a:pt x="3260533" y="3396541"/>
                  <a:pt x="3158154" y="3287987"/>
                  <a:pt x="3039984" y="3331151"/>
                </a:cubicBezTo>
                <a:cubicBezTo>
                  <a:pt x="2921815" y="3374315"/>
                  <a:pt x="2563368" y="3283235"/>
                  <a:pt x="2303018" y="3331151"/>
                </a:cubicBezTo>
                <a:cubicBezTo>
                  <a:pt x="2042668" y="3379067"/>
                  <a:pt x="1871421" y="3290567"/>
                  <a:pt x="1727264" y="3331151"/>
                </a:cubicBezTo>
                <a:cubicBezTo>
                  <a:pt x="1583107" y="3371735"/>
                  <a:pt x="1222252" y="3327777"/>
                  <a:pt x="1070904" y="3331151"/>
                </a:cubicBezTo>
                <a:cubicBezTo>
                  <a:pt x="919556" y="3334525"/>
                  <a:pt x="848196" y="3325094"/>
                  <a:pt x="736966" y="3331151"/>
                </a:cubicBezTo>
                <a:cubicBezTo>
                  <a:pt x="625736" y="3337208"/>
                  <a:pt x="295566" y="3256363"/>
                  <a:pt x="0" y="3331151"/>
                </a:cubicBezTo>
                <a:cubicBezTo>
                  <a:pt x="-56188" y="3179525"/>
                  <a:pt x="23705" y="2975038"/>
                  <a:pt x="0" y="2809271"/>
                </a:cubicBezTo>
                <a:cubicBezTo>
                  <a:pt x="-23705" y="2643504"/>
                  <a:pt x="62494" y="2480994"/>
                  <a:pt x="0" y="2287390"/>
                </a:cubicBezTo>
                <a:cubicBezTo>
                  <a:pt x="-62494" y="2093786"/>
                  <a:pt x="4032" y="2026735"/>
                  <a:pt x="0" y="1798822"/>
                </a:cubicBezTo>
                <a:cubicBezTo>
                  <a:pt x="-4032" y="1570909"/>
                  <a:pt x="34482" y="1517456"/>
                  <a:pt x="0" y="1276941"/>
                </a:cubicBezTo>
                <a:cubicBezTo>
                  <a:pt x="-34482" y="1036426"/>
                  <a:pt x="1546" y="911481"/>
                  <a:pt x="0" y="688438"/>
                </a:cubicBezTo>
                <a:cubicBezTo>
                  <a:pt x="-1546" y="465395"/>
                  <a:pt x="7034" y="318908"/>
                  <a:pt x="0" y="0"/>
                </a:cubicBezTo>
                <a:close/>
              </a:path>
              <a:path w="8060564" h="3331151" stroke="0" extrusionOk="0">
                <a:moveTo>
                  <a:pt x="0" y="0"/>
                </a:moveTo>
                <a:cubicBezTo>
                  <a:pt x="212340" y="-41846"/>
                  <a:pt x="336731" y="20799"/>
                  <a:pt x="495149" y="0"/>
                </a:cubicBezTo>
                <a:cubicBezTo>
                  <a:pt x="653567" y="-20799"/>
                  <a:pt x="697981" y="2998"/>
                  <a:pt x="829087" y="0"/>
                </a:cubicBezTo>
                <a:cubicBezTo>
                  <a:pt x="960193" y="-2998"/>
                  <a:pt x="1303438" y="86931"/>
                  <a:pt x="1566052" y="0"/>
                </a:cubicBezTo>
                <a:cubicBezTo>
                  <a:pt x="1828666" y="-86931"/>
                  <a:pt x="1950983" y="54012"/>
                  <a:pt x="2061201" y="0"/>
                </a:cubicBezTo>
                <a:cubicBezTo>
                  <a:pt x="2171419" y="-54012"/>
                  <a:pt x="2434608" y="1291"/>
                  <a:pt x="2556350" y="0"/>
                </a:cubicBezTo>
                <a:cubicBezTo>
                  <a:pt x="2678092" y="-1291"/>
                  <a:pt x="2930191" y="60931"/>
                  <a:pt x="3293316" y="0"/>
                </a:cubicBezTo>
                <a:cubicBezTo>
                  <a:pt x="3656441" y="-60931"/>
                  <a:pt x="3621034" y="16561"/>
                  <a:pt x="3707859" y="0"/>
                </a:cubicBezTo>
                <a:cubicBezTo>
                  <a:pt x="3794684" y="-16561"/>
                  <a:pt x="4288946" y="46709"/>
                  <a:pt x="4444825" y="0"/>
                </a:cubicBezTo>
                <a:cubicBezTo>
                  <a:pt x="4600704" y="-46709"/>
                  <a:pt x="4868593" y="68234"/>
                  <a:pt x="5181791" y="0"/>
                </a:cubicBezTo>
                <a:cubicBezTo>
                  <a:pt x="5494989" y="-68234"/>
                  <a:pt x="5516489" y="10351"/>
                  <a:pt x="5757546" y="0"/>
                </a:cubicBezTo>
                <a:cubicBezTo>
                  <a:pt x="5998604" y="-10351"/>
                  <a:pt x="6303099" y="9566"/>
                  <a:pt x="6494512" y="0"/>
                </a:cubicBezTo>
                <a:cubicBezTo>
                  <a:pt x="6685925" y="-9566"/>
                  <a:pt x="6770822" y="44083"/>
                  <a:pt x="6989660" y="0"/>
                </a:cubicBezTo>
                <a:cubicBezTo>
                  <a:pt x="7208498" y="-44083"/>
                  <a:pt x="7281860" y="47095"/>
                  <a:pt x="7484809" y="0"/>
                </a:cubicBezTo>
                <a:cubicBezTo>
                  <a:pt x="7687758" y="-47095"/>
                  <a:pt x="7819874" y="19347"/>
                  <a:pt x="8060564" y="0"/>
                </a:cubicBezTo>
                <a:cubicBezTo>
                  <a:pt x="8077308" y="113610"/>
                  <a:pt x="8000065" y="284866"/>
                  <a:pt x="8060564" y="521880"/>
                </a:cubicBezTo>
                <a:cubicBezTo>
                  <a:pt x="8121063" y="758894"/>
                  <a:pt x="8001710" y="882407"/>
                  <a:pt x="8060564" y="1077072"/>
                </a:cubicBezTo>
                <a:cubicBezTo>
                  <a:pt x="8119418" y="1271737"/>
                  <a:pt x="8041127" y="1508043"/>
                  <a:pt x="8060564" y="1665576"/>
                </a:cubicBezTo>
                <a:cubicBezTo>
                  <a:pt x="8080001" y="1823109"/>
                  <a:pt x="8040510" y="1984320"/>
                  <a:pt x="8060564" y="2254079"/>
                </a:cubicBezTo>
                <a:cubicBezTo>
                  <a:pt x="8080618" y="2523838"/>
                  <a:pt x="8016827" y="2643503"/>
                  <a:pt x="8060564" y="2842582"/>
                </a:cubicBezTo>
                <a:cubicBezTo>
                  <a:pt x="8104301" y="3041661"/>
                  <a:pt x="8022456" y="3106172"/>
                  <a:pt x="8060564" y="3331151"/>
                </a:cubicBezTo>
                <a:cubicBezTo>
                  <a:pt x="7920915" y="3377081"/>
                  <a:pt x="7775929" y="3308742"/>
                  <a:pt x="7646021" y="3331151"/>
                </a:cubicBezTo>
                <a:cubicBezTo>
                  <a:pt x="7516113" y="3353560"/>
                  <a:pt x="7206854" y="3296484"/>
                  <a:pt x="7070266" y="3331151"/>
                </a:cubicBezTo>
                <a:cubicBezTo>
                  <a:pt x="6933678" y="3365818"/>
                  <a:pt x="6856989" y="3311377"/>
                  <a:pt x="6655723" y="3331151"/>
                </a:cubicBezTo>
                <a:cubicBezTo>
                  <a:pt x="6454457" y="3350925"/>
                  <a:pt x="6355809" y="3308686"/>
                  <a:pt x="6079968" y="3331151"/>
                </a:cubicBezTo>
                <a:cubicBezTo>
                  <a:pt x="5804127" y="3353616"/>
                  <a:pt x="5885983" y="3327316"/>
                  <a:pt x="5746031" y="3331151"/>
                </a:cubicBezTo>
                <a:cubicBezTo>
                  <a:pt x="5606079" y="3334986"/>
                  <a:pt x="5487517" y="3305551"/>
                  <a:pt x="5412093" y="3331151"/>
                </a:cubicBezTo>
                <a:cubicBezTo>
                  <a:pt x="5336669" y="3356751"/>
                  <a:pt x="5104526" y="3288149"/>
                  <a:pt x="4836338" y="3331151"/>
                </a:cubicBezTo>
                <a:cubicBezTo>
                  <a:pt x="4568150" y="3374153"/>
                  <a:pt x="4550964" y="3301426"/>
                  <a:pt x="4421795" y="3331151"/>
                </a:cubicBezTo>
                <a:cubicBezTo>
                  <a:pt x="4292626" y="3360876"/>
                  <a:pt x="3928631" y="3287713"/>
                  <a:pt x="3765435" y="3331151"/>
                </a:cubicBezTo>
                <a:cubicBezTo>
                  <a:pt x="3602239" y="3374589"/>
                  <a:pt x="3494490" y="3297698"/>
                  <a:pt x="3350892" y="3331151"/>
                </a:cubicBezTo>
                <a:cubicBezTo>
                  <a:pt x="3207294" y="3364604"/>
                  <a:pt x="2912992" y="3306458"/>
                  <a:pt x="2694531" y="3331151"/>
                </a:cubicBezTo>
                <a:cubicBezTo>
                  <a:pt x="2476070" y="3355844"/>
                  <a:pt x="2475990" y="3299041"/>
                  <a:pt x="2360594" y="3331151"/>
                </a:cubicBezTo>
                <a:cubicBezTo>
                  <a:pt x="2245198" y="3363261"/>
                  <a:pt x="1879192" y="3258029"/>
                  <a:pt x="1704234" y="3331151"/>
                </a:cubicBezTo>
                <a:cubicBezTo>
                  <a:pt x="1529276" y="3404273"/>
                  <a:pt x="1378614" y="3322470"/>
                  <a:pt x="1289690" y="3331151"/>
                </a:cubicBezTo>
                <a:cubicBezTo>
                  <a:pt x="1200766" y="3339832"/>
                  <a:pt x="1101425" y="3303863"/>
                  <a:pt x="955753" y="3331151"/>
                </a:cubicBezTo>
                <a:cubicBezTo>
                  <a:pt x="810081" y="3358439"/>
                  <a:pt x="652724" y="3326290"/>
                  <a:pt x="541209" y="3331151"/>
                </a:cubicBezTo>
                <a:cubicBezTo>
                  <a:pt x="429694" y="3336012"/>
                  <a:pt x="256243" y="3280028"/>
                  <a:pt x="0" y="3331151"/>
                </a:cubicBezTo>
                <a:cubicBezTo>
                  <a:pt x="-18238" y="3175048"/>
                  <a:pt x="52389" y="2987083"/>
                  <a:pt x="0" y="2842582"/>
                </a:cubicBezTo>
                <a:cubicBezTo>
                  <a:pt x="-52389" y="2698081"/>
                  <a:pt x="49236" y="2547144"/>
                  <a:pt x="0" y="2387325"/>
                </a:cubicBezTo>
                <a:cubicBezTo>
                  <a:pt x="-49236" y="2227506"/>
                  <a:pt x="10017" y="2029173"/>
                  <a:pt x="0" y="1932068"/>
                </a:cubicBezTo>
                <a:cubicBezTo>
                  <a:pt x="-10017" y="1834963"/>
                  <a:pt x="61097" y="1483667"/>
                  <a:pt x="0" y="1343564"/>
                </a:cubicBezTo>
                <a:cubicBezTo>
                  <a:pt x="-61097" y="1203461"/>
                  <a:pt x="16459" y="1108996"/>
                  <a:pt x="0" y="888307"/>
                </a:cubicBezTo>
                <a:cubicBezTo>
                  <a:pt x="-16459" y="667618"/>
                  <a:pt x="73510" y="226412"/>
                  <a:pt x="0" y="0"/>
                </a:cubicBezTo>
                <a:close/>
              </a:path>
            </a:pathLst>
          </a:custGeom>
          <a:ln w="28575">
            <a:solidFill>
              <a:srgbClr val="262626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877880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53DFD9AE-DA90-633A-DCCE-7355F91624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7">
            <a:extLst>
              <a:ext uri="{FF2B5EF4-FFF2-40B4-BE49-F238E27FC236}">
                <a16:creationId xmlns:a16="http://schemas.microsoft.com/office/drawing/2014/main" id="{705B01CD-40EE-3F7E-9000-974B43D5C1ED}"/>
              </a:ext>
            </a:extLst>
          </p:cNvPr>
          <p:cNvSpPr txBox="1">
            <a:spLocks/>
          </p:cNvSpPr>
          <p:nvPr/>
        </p:nvSpPr>
        <p:spPr>
          <a:xfrm>
            <a:off x="3605541" y="1534135"/>
            <a:ext cx="4980918" cy="378973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3. </a:t>
            </a:r>
            <a:endParaRPr lang="en-US" sz="2800" dirty="0">
              <a:solidFill>
                <a:srgbClr val="FFFFFF"/>
              </a:solidFill>
              <a:latin typeface="Bell MT" panose="02020503060305020303" pitchFamily="18" charset="77"/>
            </a:endParaRPr>
          </a:p>
          <a:p>
            <a:pPr algn="ctr">
              <a:spcAft>
                <a:spcPts val="600"/>
              </a:spcAft>
            </a:pPr>
            <a:r>
              <a:rPr lang="en-US" sz="48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Public Cible</a:t>
            </a:r>
          </a:p>
          <a:p>
            <a:pPr algn="ctr">
              <a:spcAft>
                <a:spcPts val="600"/>
              </a:spcAft>
            </a:pP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51740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4"/>
            <a:ext cx="8129587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1"/>
            <a:ext cx="778430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Les reseaux sociaux que pour les jeunes?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pic>
        <p:nvPicPr>
          <p:cNvPr id="2" name="Image 1" descr="Une image contenant texte, capture d’écran, Police, Tracé&#10;&#10;Description générée automatiquement">
            <a:extLst>
              <a:ext uri="{FF2B5EF4-FFF2-40B4-BE49-F238E27FC236}">
                <a16:creationId xmlns:a16="http://schemas.microsoft.com/office/drawing/2014/main" id="{4678BF06-9AD3-4F96-924C-8EDA2E224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66" y="2255133"/>
            <a:ext cx="11028668" cy="3665982"/>
          </a:xfrm>
          <a:custGeom>
            <a:avLst/>
            <a:gdLst>
              <a:gd name="connsiteX0" fmla="*/ 0 w 11028668"/>
              <a:gd name="connsiteY0" fmla="*/ 0 h 3665982"/>
              <a:gd name="connsiteX1" fmla="*/ 690743 w 11028668"/>
              <a:gd name="connsiteY1" fmla="*/ 0 h 3665982"/>
              <a:gd name="connsiteX2" fmla="*/ 1271199 w 11028668"/>
              <a:gd name="connsiteY2" fmla="*/ 0 h 3665982"/>
              <a:gd name="connsiteX3" fmla="*/ 1961942 w 11028668"/>
              <a:gd name="connsiteY3" fmla="*/ 0 h 3665982"/>
              <a:gd name="connsiteX4" fmla="*/ 2542398 w 11028668"/>
              <a:gd name="connsiteY4" fmla="*/ 0 h 3665982"/>
              <a:gd name="connsiteX5" fmla="*/ 3122854 w 11028668"/>
              <a:gd name="connsiteY5" fmla="*/ 0 h 3665982"/>
              <a:gd name="connsiteX6" fmla="*/ 3703311 w 11028668"/>
              <a:gd name="connsiteY6" fmla="*/ 0 h 3665982"/>
              <a:gd name="connsiteX7" fmla="*/ 3952907 w 11028668"/>
              <a:gd name="connsiteY7" fmla="*/ 0 h 3665982"/>
              <a:gd name="connsiteX8" fmla="*/ 4643650 w 11028668"/>
              <a:gd name="connsiteY8" fmla="*/ 0 h 3665982"/>
              <a:gd name="connsiteX9" fmla="*/ 4893246 w 11028668"/>
              <a:gd name="connsiteY9" fmla="*/ 0 h 3665982"/>
              <a:gd name="connsiteX10" fmla="*/ 5473702 w 11028668"/>
              <a:gd name="connsiteY10" fmla="*/ 0 h 3665982"/>
              <a:gd name="connsiteX11" fmla="*/ 6274732 w 11028668"/>
              <a:gd name="connsiteY11" fmla="*/ 0 h 3665982"/>
              <a:gd name="connsiteX12" fmla="*/ 7075761 w 11028668"/>
              <a:gd name="connsiteY12" fmla="*/ 0 h 3665982"/>
              <a:gd name="connsiteX13" fmla="*/ 7766504 w 11028668"/>
              <a:gd name="connsiteY13" fmla="*/ 0 h 3665982"/>
              <a:gd name="connsiteX14" fmla="*/ 8236674 w 11028668"/>
              <a:gd name="connsiteY14" fmla="*/ 0 h 3665982"/>
              <a:gd name="connsiteX15" fmla="*/ 8486270 w 11028668"/>
              <a:gd name="connsiteY15" fmla="*/ 0 h 3665982"/>
              <a:gd name="connsiteX16" fmla="*/ 8956439 w 11028668"/>
              <a:gd name="connsiteY16" fmla="*/ 0 h 3665982"/>
              <a:gd name="connsiteX17" fmla="*/ 9647182 w 11028668"/>
              <a:gd name="connsiteY17" fmla="*/ 0 h 3665982"/>
              <a:gd name="connsiteX18" fmla="*/ 10448212 w 11028668"/>
              <a:gd name="connsiteY18" fmla="*/ 0 h 3665982"/>
              <a:gd name="connsiteX19" fmla="*/ 11028668 w 11028668"/>
              <a:gd name="connsiteY19" fmla="*/ 0 h 3665982"/>
              <a:gd name="connsiteX20" fmla="*/ 11028668 w 11028668"/>
              <a:gd name="connsiteY20" fmla="*/ 413732 h 3665982"/>
              <a:gd name="connsiteX21" fmla="*/ 11028668 w 11028668"/>
              <a:gd name="connsiteY21" fmla="*/ 1010764 h 3665982"/>
              <a:gd name="connsiteX22" fmla="*/ 11028668 w 11028668"/>
              <a:gd name="connsiteY22" fmla="*/ 1461156 h 3665982"/>
              <a:gd name="connsiteX23" fmla="*/ 11028668 w 11028668"/>
              <a:gd name="connsiteY23" fmla="*/ 2021527 h 3665982"/>
              <a:gd name="connsiteX24" fmla="*/ 11028668 w 11028668"/>
              <a:gd name="connsiteY24" fmla="*/ 2618559 h 3665982"/>
              <a:gd name="connsiteX25" fmla="*/ 11028668 w 11028668"/>
              <a:gd name="connsiteY25" fmla="*/ 3032291 h 3665982"/>
              <a:gd name="connsiteX26" fmla="*/ 11028668 w 11028668"/>
              <a:gd name="connsiteY26" fmla="*/ 3665982 h 3665982"/>
              <a:gd name="connsiteX27" fmla="*/ 10227638 w 11028668"/>
              <a:gd name="connsiteY27" fmla="*/ 3665982 h 3665982"/>
              <a:gd name="connsiteX28" fmla="*/ 9426609 w 11028668"/>
              <a:gd name="connsiteY28" fmla="*/ 3665982 h 3665982"/>
              <a:gd name="connsiteX29" fmla="*/ 8956439 w 11028668"/>
              <a:gd name="connsiteY29" fmla="*/ 3665982 h 3665982"/>
              <a:gd name="connsiteX30" fmla="*/ 8375983 w 11028668"/>
              <a:gd name="connsiteY30" fmla="*/ 3665982 h 3665982"/>
              <a:gd name="connsiteX31" fmla="*/ 8016100 w 11028668"/>
              <a:gd name="connsiteY31" fmla="*/ 3665982 h 3665982"/>
              <a:gd name="connsiteX32" fmla="*/ 7325357 w 11028668"/>
              <a:gd name="connsiteY32" fmla="*/ 3665982 h 3665982"/>
              <a:gd name="connsiteX33" fmla="*/ 6524328 w 11028668"/>
              <a:gd name="connsiteY33" fmla="*/ 3665982 h 3665982"/>
              <a:gd name="connsiteX34" fmla="*/ 6054158 w 11028668"/>
              <a:gd name="connsiteY34" fmla="*/ 3665982 h 3665982"/>
              <a:gd name="connsiteX35" fmla="*/ 5253129 w 11028668"/>
              <a:gd name="connsiteY35" fmla="*/ 3665982 h 3665982"/>
              <a:gd name="connsiteX36" fmla="*/ 4672672 w 11028668"/>
              <a:gd name="connsiteY36" fmla="*/ 3665982 h 3665982"/>
              <a:gd name="connsiteX37" fmla="*/ 3871643 w 11028668"/>
              <a:gd name="connsiteY37" fmla="*/ 3665982 h 3665982"/>
              <a:gd name="connsiteX38" fmla="*/ 3070613 w 11028668"/>
              <a:gd name="connsiteY38" fmla="*/ 3665982 h 3665982"/>
              <a:gd name="connsiteX39" fmla="*/ 2710731 w 11028668"/>
              <a:gd name="connsiteY39" fmla="*/ 3665982 h 3665982"/>
              <a:gd name="connsiteX40" fmla="*/ 2240561 w 11028668"/>
              <a:gd name="connsiteY40" fmla="*/ 3665982 h 3665982"/>
              <a:gd name="connsiteX41" fmla="*/ 1660105 w 11028668"/>
              <a:gd name="connsiteY41" fmla="*/ 3665982 h 3665982"/>
              <a:gd name="connsiteX42" fmla="*/ 1079649 w 11028668"/>
              <a:gd name="connsiteY42" fmla="*/ 3665982 h 3665982"/>
              <a:gd name="connsiteX43" fmla="*/ 0 w 11028668"/>
              <a:gd name="connsiteY43" fmla="*/ 3665982 h 3665982"/>
              <a:gd name="connsiteX44" fmla="*/ 0 w 11028668"/>
              <a:gd name="connsiteY44" fmla="*/ 3215590 h 3665982"/>
              <a:gd name="connsiteX45" fmla="*/ 0 w 11028668"/>
              <a:gd name="connsiteY45" fmla="*/ 2618559 h 3665982"/>
              <a:gd name="connsiteX46" fmla="*/ 0 w 11028668"/>
              <a:gd name="connsiteY46" fmla="*/ 2131507 h 3665982"/>
              <a:gd name="connsiteX47" fmla="*/ 0 w 11028668"/>
              <a:gd name="connsiteY47" fmla="*/ 1534475 h 3665982"/>
              <a:gd name="connsiteX48" fmla="*/ 0 w 11028668"/>
              <a:gd name="connsiteY48" fmla="*/ 1047423 h 3665982"/>
              <a:gd name="connsiteX49" fmla="*/ 0 w 11028668"/>
              <a:gd name="connsiteY49" fmla="*/ 487052 h 3665982"/>
              <a:gd name="connsiteX50" fmla="*/ 0 w 11028668"/>
              <a:gd name="connsiteY50" fmla="*/ 0 h 3665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1028668" h="3665982" fill="none" extrusionOk="0">
                <a:moveTo>
                  <a:pt x="0" y="0"/>
                </a:moveTo>
                <a:cubicBezTo>
                  <a:pt x="191066" y="-74278"/>
                  <a:pt x="532285" y="50980"/>
                  <a:pt x="690743" y="0"/>
                </a:cubicBezTo>
                <a:cubicBezTo>
                  <a:pt x="849201" y="-50980"/>
                  <a:pt x="1097752" y="11094"/>
                  <a:pt x="1271199" y="0"/>
                </a:cubicBezTo>
                <a:cubicBezTo>
                  <a:pt x="1444646" y="-11094"/>
                  <a:pt x="1667253" y="17355"/>
                  <a:pt x="1961942" y="0"/>
                </a:cubicBezTo>
                <a:cubicBezTo>
                  <a:pt x="2256631" y="-17355"/>
                  <a:pt x="2266536" y="19806"/>
                  <a:pt x="2542398" y="0"/>
                </a:cubicBezTo>
                <a:cubicBezTo>
                  <a:pt x="2818260" y="-19806"/>
                  <a:pt x="2926671" y="30727"/>
                  <a:pt x="3122854" y="0"/>
                </a:cubicBezTo>
                <a:cubicBezTo>
                  <a:pt x="3319037" y="-30727"/>
                  <a:pt x="3521763" y="35832"/>
                  <a:pt x="3703311" y="0"/>
                </a:cubicBezTo>
                <a:cubicBezTo>
                  <a:pt x="3884859" y="-35832"/>
                  <a:pt x="3846967" y="17893"/>
                  <a:pt x="3952907" y="0"/>
                </a:cubicBezTo>
                <a:cubicBezTo>
                  <a:pt x="4058847" y="-17893"/>
                  <a:pt x="4338693" y="25295"/>
                  <a:pt x="4643650" y="0"/>
                </a:cubicBezTo>
                <a:cubicBezTo>
                  <a:pt x="4948607" y="-25295"/>
                  <a:pt x="4779868" y="7290"/>
                  <a:pt x="4893246" y="0"/>
                </a:cubicBezTo>
                <a:cubicBezTo>
                  <a:pt x="5006624" y="-7290"/>
                  <a:pt x="5355982" y="59828"/>
                  <a:pt x="5473702" y="0"/>
                </a:cubicBezTo>
                <a:cubicBezTo>
                  <a:pt x="5591422" y="-59828"/>
                  <a:pt x="6006093" y="69063"/>
                  <a:pt x="6274732" y="0"/>
                </a:cubicBezTo>
                <a:cubicBezTo>
                  <a:pt x="6543371" y="-69063"/>
                  <a:pt x="6720319" y="21659"/>
                  <a:pt x="7075761" y="0"/>
                </a:cubicBezTo>
                <a:cubicBezTo>
                  <a:pt x="7431203" y="-21659"/>
                  <a:pt x="7517528" y="3590"/>
                  <a:pt x="7766504" y="0"/>
                </a:cubicBezTo>
                <a:cubicBezTo>
                  <a:pt x="8015480" y="-3590"/>
                  <a:pt x="8010041" y="54713"/>
                  <a:pt x="8236674" y="0"/>
                </a:cubicBezTo>
                <a:cubicBezTo>
                  <a:pt x="8463307" y="-54713"/>
                  <a:pt x="8372545" y="19922"/>
                  <a:pt x="8486270" y="0"/>
                </a:cubicBezTo>
                <a:cubicBezTo>
                  <a:pt x="8599995" y="-19922"/>
                  <a:pt x="8794477" y="43762"/>
                  <a:pt x="8956439" y="0"/>
                </a:cubicBezTo>
                <a:cubicBezTo>
                  <a:pt x="9118401" y="-43762"/>
                  <a:pt x="9429239" y="48991"/>
                  <a:pt x="9647182" y="0"/>
                </a:cubicBezTo>
                <a:cubicBezTo>
                  <a:pt x="9865125" y="-48991"/>
                  <a:pt x="10282978" y="37202"/>
                  <a:pt x="10448212" y="0"/>
                </a:cubicBezTo>
                <a:cubicBezTo>
                  <a:pt x="10613446" y="-37202"/>
                  <a:pt x="10740553" y="19158"/>
                  <a:pt x="11028668" y="0"/>
                </a:cubicBezTo>
                <a:cubicBezTo>
                  <a:pt x="11060713" y="90302"/>
                  <a:pt x="10995123" y="279885"/>
                  <a:pt x="11028668" y="413732"/>
                </a:cubicBezTo>
                <a:cubicBezTo>
                  <a:pt x="11062213" y="547579"/>
                  <a:pt x="10984854" y="873879"/>
                  <a:pt x="11028668" y="1010764"/>
                </a:cubicBezTo>
                <a:cubicBezTo>
                  <a:pt x="11072482" y="1147649"/>
                  <a:pt x="10987318" y="1355454"/>
                  <a:pt x="11028668" y="1461156"/>
                </a:cubicBezTo>
                <a:cubicBezTo>
                  <a:pt x="11070018" y="1566858"/>
                  <a:pt x="11028515" y="1882507"/>
                  <a:pt x="11028668" y="2021527"/>
                </a:cubicBezTo>
                <a:cubicBezTo>
                  <a:pt x="11028821" y="2160547"/>
                  <a:pt x="10999454" y="2389101"/>
                  <a:pt x="11028668" y="2618559"/>
                </a:cubicBezTo>
                <a:cubicBezTo>
                  <a:pt x="11057882" y="2848017"/>
                  <a:pt x="11002269" y="2927836"/>
                  <a:pt x="11028668" y="3032291"/>
                </a:cubicBezTo>
                <a:cubicBezTo>
                  <a:pt x="11055067" y="3136746"/>
                  <a:pt x="10972486" y="3522456"/>
                  <a:pt x="11028668" y="3665982"/>
                </a:cubicBezTo>
                <a:cubicBezTo>
                  <a:pt x="10653626" y="3682363"/>
                  <a:pt x="10606055" y="3641087"/>
                  <a:pt x="10227638" y="3665982"/>
                </a:cubicBezTo>
                <a:cubicBezTo>
                  <a:pt x="9849221" y="3690877"/>
                  <a:pt x="9693433" y="3599854"/>
                  <a:pt x="9426609" y="3665982"/>
                </a:cubicBezTo>
                <a:cubicBezTo>
                  <a:pt x="9159785" y="3732110"/>
                  <a:pt x="9079338" y="3661803"/>
                  <a:pt x="8956439" y="3665982"/>
                </a:cubicBezTo>
                <a:cubicBezTo>
                  <a:pt x="8833540" y="3670161"/>
                  <a:pt x="8601974" y="3608285"/>
                  <a:pt x="8375983" y="3665982"/>
                </a:cubicBezTo>
                <a:cubicBezTo>
                  <a:pt x="8149992" y="3723679"/>
                  <a:pt x="8112504" y="3649358"/>
                  <a:pt x="8016100" y="3665982"/>
                </a:cubicBezTo>
                <a:cubicBezTo>
                  <a:pt x="7919696" y="3682606"/>
                  <a:pt x="7644622" y="3586652"/>
                  <a:pt x="7325357" y="3665982"/>
                </a:cubicBezTo>
                <a:cubicBezTo>
                  <a:pt x="7006092" y="3745312"/>
                  <a:pt x="6751357" y="3579284"/>
                  <a:pt x="6524328" y="3665982"/>
                </a:cubicBezTo>
                <a:cubicBezTo>
                  <a:pt x="6297299" y="3752680"/>
                  <a:pt x="6248126" y="3613580"/>
                  <a:pt x="6054158" y="3665982"/>
                </a:cubicBezTo>
                <a:cubicBezTo>
                  <a:pt x="5860190" y="3718384"/>
                  <a:pt x="5567812" y="3583339"/>
                  <a:pt x="5253129" y="3665982"/>
                </a:cubicBezTo>
                <a:cubicBezTo>
                  <a:pt x="4938446" y="3748625"/>
                  <a:pt x="4800115" y="3652697"/>
                  <a:pt x="4672672" y="3665982"/>
                </a:cubicBezTo>
                <a:cubicBezTo>
                  <a:pt x="4545229" y="3679267"/>
                  <a:pt x="4110618" y="3651386"/>
                  <a:pt x="3871643" y="3665982"/>
                </a:cubicBezTo>
                <a:cubicBezTo>
                  <a:pt x="3632668" y="3680578"/>
                  <a:pt x="3319782" y="3624026"/>
                  <a:pt x="3070613" y="3665982"/>
                </a:cubicBezTo>
                <a:cubicBezTo>
                  <a:pt x="2821444" y="3707938"/>
                  <a:pt x="2874774" y="3650215"/>
                  <a:pt x="2710731" y="3665982"/>
                </a:cubicBezTo>
                <a:cubicBezTo>
                  <a:pt x="2546688" y="3681749"/>
                  <a:pt x="2378197" y="3628006"/>
                  <a:pt x="2240561" y="3665982"/>
                </a:cubicBezTo>
                <a:cubicBezTo>
                  <a:pt x="2102925" y="3703958"/>
                  <a:pt x="1817662" y="3614550"/>
                  <a:pt x="1660105" y="3665982"/>
                </a:cubicBezTo>
                <a:cubicBezTo>
                  <a:pt x="1502548" y="3717414"/>
                  <a:pt x="1213864" y="3604006"/>
                  <a:pt x="1079649" y="3665982"/>
                </a:cubicBezTo>
                <a:cubicBezTo>
                  <a:pt x="945434" y="3727958"/>
                  <a:pt x="369453" y="3631756"/>
                  <a:pt x="0" y="3665982"/>
                </a:cubicBezTo>
                <a:cubicBezTo>
                  <a:pt x="-26812" y="3558374"/>
                  <a:pt x="51532" y="3439561"/>
                  <a:pt x="0" y="3215590"/>
                </a:cubicBezTo>
                <a:cubicBezTo>
                  <a:pt x="-51532" y="2991619"/>
                  <a:pt x="50356" y="2850518"/>
                  <a:pt x="0" y="2618559"/>
                </a:cubicBezTo>
                <a:cubicBezTo>
                  <a:pt x="-50356" y="2386600"/>
                  <a:pt x="44050" y="2359917"/>
                  <a:pt x="0" y="2131507"/>
                </a:cubicBezTo>
                <a:cubicBezTo>
                  <a:pt x="-44050" y="1903097"/>
                  <a:pt x="28350" y="1726531"/>
                  <a:pt x="0" y="1534475"/>
                </a:cubicBezTo>
                <a:cubicBezTo>
                  <a:pt x="-28350" y="1342419"/>
                  <a:pt x="29444" y="1204637"/>
                  <a:pt x="0" y="1047423"/>
                </a:cubicBezTo>
                <a:cubicBezTo>
                  <a:pt x="-29444" y="890209"/>
                  <a:pt x="40529" y="685691"/>
                  <a:pt x="0" y="487052"/>
                </a:cubicBezTo>
                <a:cubicBezTo>
                  <a:pt x="-40529" y="288413"/>
                  <a:pt x="22379" y="114808"/>
                  <a:pt x="0" y="0"/>
                </a:cubicBezTo>
                <a:close/>
              </a:path>
              <a:path w="11028668" h="3665982" stroke="0" extrusionOk="0">
                <a:moveTo>
                  <a:pt x="0" y="0"/>
                </a:moveTo>
                <a:cubicBezTo>
                  <a:pt x="96687" y="-22338"/>
                  <a:pt x="291501" y="50460"/>
                  <a:pt x="470170" y="0"/>
                </a:cubicBezTo>
                <a:cubicBezTo>
                  <a:pt x="648839" y="-50460"/>
                  <a:pt x="646580" y="18821"/>
                  <a:pt x="719766" y="0"/>
                </a:cubicBezTo>
                <a:cubicBezTo>
                  <a:pt x="792952" y="-18821"/>
                  <a:pt x="1303201" y="71354"/>
                  <a:pt x="1520795" y="0"/>
                </a:cubicBezTo>
                <a:cubicBezTo>
                  <a:pt x="1738389" y="-71354"/>
                  <a:pt x="1811625" y="26357"/>
                  <a:pt x="1990965" y="0"/>
                </a:cubicBezTo>
                <a:cubicBezTo>
                  <a:pt x="2170305" y="-26357"/>
                  <a:pt x="2248210" y="43601"/>
                  <a:pt x="2461134" y="0"/>
                </a:cubicBezTo>
                <a:cubicBezTo>
                  <a:pt x="2674058" y="-43601"/>
                  <a:pt x="2950867" y="14829"/>
                  <a:pt x="3262164" y="0"/>
                </a:cubicBezTo>
                <a:cubicBezTo>
                  <a:pt x="3573461" y="-14829"/>
                  <a:pt x="3534384" y="8745"/>
                  <a:pt x="3622047" y="0"/>
                </a:cubicBezTo>
                <a:cubicBezTo>
                  <a:pt x="3709710" y="-8745"/>
                  <a:pt x="4185529" y="78444"/>
                  <a:pt x="4423076" y="0"/>
                </a:cubicBezTo>
                <a:cubicBezTo>
                  <a:pt x="4660623" y="-78444"/>
                  <a:pt x="4912196" y="19579"/>
                  <a:pt x="5224106" y="0"/>
                </a:cubicBezTo>
                <a:cubicBezTo>
                  <a:pt x="5536016" y="-19579"/>
                  <a:pt x="5643141" y="6432"/>
                  <a:pt x="5804562" y="0"/>
                </a:cubicBezTo>
                <a:cubicBezTo>
                  <a:pt x="5965983" y="-6432"/>
                  <a:pt x="6379910" y="4546"/>
                  <a:pt x="6605592" y="0"/>
                </a:cubicBezTo>
                <a:cubicBezTo>
                  <a:pt x="6831274" y="-4546"/>
                  <a:pt x="6940172" y="42357"/>
                  <a:pt x="7075761" y="0"/>
                </a:cubicBezTo>
                <a:cubicBezTo>
                  <a:pt x="7211350" y="-42357"/>
                  <a:pt x="7450392" y="20176"/>
                  <a:pt x="7545931" y="0"/>
                </a:cubicBezTo>
                <a:cubicBezTo>
                  <a:pt x="7641470" y="-20176"/>
                  <a:pt x="8055809" y="59919"/>
                  <a:pt x="8236674" y="0"/>
                </a:cubicBezTo>
                <a:cubicBezTo>
                  <a:pt x="8417539" y="-59919"/>
                  <a:pt x="8481226" y="32315"/>
                  <a:pt x="8706843" y="0"/>
                </a:cubicBezTo>
                <a:cubicBezTo>
                  <a:pt x="8932460" y="-32315"/>
                  <a:pt x="9319915" y="62439"/>
                  <a:pt x="9507873" y="0"/>
                </a:cubicBezTo>
                <a:cubicBezTo>
                  <a:pt x="9695831" y="-62439"/>
                  <a:pt x="10148441" y="16747"/>
                  <a:pt x="10308902" y="0"/>
                </a:cubicBezTo>
                <a:cubicBezTo>
                  <a:pt x="10469363" y="-16747"/>
                  <a:pt x="10743689" y="85851"/>
                  <a:pt x="11028668" y="0"/>
                </a:cubicBezTo>
                <a:cubicBezTo>
                  <a:pt x="11044424" y="241982"/>
                  <a:pt x="11028457" y="321977"/>
                  <a:pt x="11028668" y="487052"/>
                </a:cubicBezTo>
                <a:cubicBezTo>
                  <a:pt x="11028879" y="652127"/>
                  <a:pt x="10992366" y="738331"/>
                  <a:pt x="11028668" y="900784"/>
                </a:cubicBezTo>
                <a:cubicBezTo>
                  <a:pt x="11064970" y="1063237"/>
                  <a:pt x="11010972" y="1241057"/>
                  <a:pt x="11028668" y="1351176"/>
                </a:cubicBezTo>
                <a:cubicBezTo>
                  <a:pt x="11046364" y="1461295"/>
                  <a:pt x="10974981" y="1677823"/>
                  <a:pt x="11028668" y="1911548"/>
                </a:cubicBezTo>
                <a:cubicBezTo>
                  <a:pt x="11082355" y="2145273"/>
                  <a:pt x="10999567" y="2200547"/>
                  <a:pt x="11028668" y="2398600"/>
                </a:cubicBezTo>
                <a:cubicBezTo>
                  <a:pt x="11057769" y="2596653"/>
                  <a:pt x="11028313" y="2634452"/>
                  <a:pt x="11028668" y="2848992"/>
                </a:cubicBezTo>
                <a:cubicBezTo>
                  <a:pt x="11029023" y="3063532"/>
                  <a:pt x="10952530" y="3485799"/>
                  <a:pt x="11028668" y="3665982"/>
                </a:cubicBezTo>
                <a:cubicBezTo>
                  <a:pt x="10904085" y="3695419"/>
                  <a:pt x="10599128" y="3653456"/>
                  <a:pt x="10448212" y="3665982"/>
                </a:cubicBezTo>
                <a:cubicBezTo>
                  <a:pt x="10297296" y="3678508"/>
                  <a:pt x="9990515" y="3664076"/>
                  <a:pt x="9867756" y="3665982"/>
                </a:cubicBezTo>
                <a:cubicBezTo>
                  <a:pt x="9744997" y="3667888"/>
                  <a:pt x="9652324" y="3665839"/>
                  <a:pt x="9507873" y="3665982"/>
                </a:cubicBezTo>
                <a:cubicBezTo>
                  <a:pt x="9363422" y="3666125"/>
                  <a:pt x="9089004" y="3624331"/>
                  <a:pt x="8817130" y="3665982"/>
                </a:cubicBezTo>
                <a:cubicBezTo>
                  <a:pt x="8545256" y="3707633"/>
                  <a:pt x="8533988" y="3640124"/>
                  <a:pt x="8457247" y="3665982"/>
                </a:cubicBezTo>
                <a:cubicBezTo>
                  <a:pt x="8380506" y="3691840"/>
                  <a:pt x="8078595" y="3618855"/>
                  <a:pt x="7766504" y="3665982"/>
                </a:cubicBezTo>
                <a:cubicBezTo>
                  <a:pt x="7454413" y="3713109"/>
                  <a:pt x="7582018" y="3644636"/>
                  <a:pt x="7516908" y="3665982"/>
                </a:cubicBezTo>
                <a:cubicBezTo>
                  <a:pt x="7451798" y="3687328"/>
                  <a:pt x="7116136" y="3640046"/>
                  <a:pt x="6826165" y="3665982"/>
                </a:cubicBezTo>
                <a:cubicBezTo>
                  <a:pt x="6536194" y="3691918"/>
                  <a:pt x="6639882" y="3651996"/>
                  <a:pt x="6466282" y="3665982"/>
                </a:cubicBezTo>
                <a:cubicBezTo>
                  <a:pt x="6292682" y="3679968"/>
                  <a:pt x="6333758" y="3655439"/>
                  <a:pt x="6216686" y="3665982"/>
                </a:cubicBezTo>
                <a:cubicBezTo>
                  <a:pt x="6099614" y="3676525"/>
                  <a:pt x="6017752" y="3637073"/>
                  <a:pt x="5856803" y="3665982"/>
                </a:cubicBezTo>
                <a:cubicBezTo>
                  <a:pt x="5695854" y="3694891"/>
                  <a:pt x="5503576" y="3616075"/>
                  <a:pt x="5166060" y="3665982"/>
                </a:cubicBezTo>
                <a:cubicBezTo>
                  <a:pt x="4828544" y="3715889"/>
                  <a:pt x="4879416" y="3636089"/>
                  <a:pt x="4806177" y="3665982"/>
                </a:cubicBezTo>
                <a:cubicBezTo>
                  <a:pt x="4732938" y="3695875"/>
                  <a:pt x="4674926" y="3665160"/>
                  <a:pt x="4556581" y="3665982"/>
                </a:cubicBezTo>
                <a:cubicBezTo>
                  <a:pt x="4438236" y="3666804"/>
                  <a:pt x="4298290" y="3628430"/>
                  <a:pt x="4196698" y="3665982"/>
                </a:cubicBezTo>
                <a:cubicBezTo>
                  <a:pt x="4095106" y="3703534"/>
                  <a:pt x="3886883" y="3660550"/>
                  <a:pt x="3726529" y="3665982"/>
                </a:cubicBezTo>
                <a:cubicBezTo>
                  <a:pt x="3566175" y="3671414"/>
                  <a:pt x="3326585" y="3611798"/>
                  <a:pt x="3146073" y="3665982"/>
                </a:cubicBezTo>
                <a:cubicBezTo>
                  <a:pt x="2965561" y="3720166"/>
                  <a:pt x="2891986" y="3643335"/>
                  <a:pt x="2786190" y="3665982"/>
                </a:cubicBezTo>
                <a:cubicBezTo>
                  <a:pt x="2680394" y="3688629"/>
                  <a:pt x="2185116" y="3606491"/>
                  <a:pt x="1985160" y="3665982"/>
                </a:cubicBezTo>
                <a:cubicBezTo>
                  <a:pt x="1785204" y="3725473"/>
                  <a:pt x="1574473" y="3596359"/>
                  <a:pt x="1404704" y="3665982"/>
                </a:cubicBezTo>
                <a:cubicBezTo>
                  <a:pt x="1234935" y="3735605"/>
                  <a:pt x="873641" y="3658353"/>
                  <a:pt x="603674" y="3665982"/>
                </a:cubicBezTo>
                <a:cubicBezTo>
                  <a:pt x="333707" y="3673611"/>
                  <a:pt x="292373" y="3617616"/>
                  <a:pt x="0" y="3665982"/>
                </a:cubicBezTo>
                <a:cubicBezTo>
                  <a:pt x="-43259" y="3561231"/>
                  <a:pt x="13310" y="3404551"/>
                  <a:pt x="0" y="3178930"/>
                </a:cubicBezTo>
                <a:cubicBezTo>
                  <a:pt x="-13310" y="2953309"/>
                  <a:pt x="37718" y="2822260"/>
                  <a:pt x="0" y="2691878"/>
                </a:cubicBezTo>
                <a:cubicBezTo>
                  <a:pt x="-37718" y="2561496"/>
                  <a:pt x="35773" y="2293055"/>
                  <a:pt x="0" y="2131507"/>
                </a:cubicBezTo>
                <a:cubicBezTo>
                  <a:pt x="-35773" y="1969959"/>
                  <a:pt x="39523" y="1837839"/>
                  <a:pt x="0" y="1607795"/>
                </a:cubicBezTo>
                <a:cubicBezTo>
                  <a:pt x="-39523" y="1377751"/>
                  <a:pt x="1644" y="1291633"/>
                  <a:pt x="0" y="1010764"/>
                </a:cubicBezTo>
                <a:cubicBezTo>
                  <a:pt x="-1644" y="729895"/>
                  <a:pt x="10980" y="353892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1353689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4"/>
            <a:ext cx="8129587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1"/>
            <a:ext cx="778430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Les reseaux sociaux que pour les jeunes?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pic>
        <p:nvPicPr>
          <p:cNvPr id="5" name="Image 4" descr="Une image contenant texte, capture d’écran, Caractère coloré, diagramme&#10;&#10;Description générée automatiquement">
            <a:extLst>
              <a:ext uri="{FF2B5EF4-FFF2-40B4-BE49-F238E27FC236}">
                <a16:creationId xmlns:a16="http://schemas.microsoft.com/office/drawing/2014/main" id="{BABDFDA2-5E77-9003-7635-9A6402BE1B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410" y="1957747"/>
            <a:ext cx="7772400" cy="4696352"/>
          </a:xfrm>
          <a:custGeom>
            <a:avLst/>
            <a:gdLst>
              <a:gd name="connsiteX0" fmla="*/ 0 w 7772400"/>
              <a:gd name="connsiteY0" fmla="*/ 0 h 4696352"/>
              <a:gd name="connsiteX1" fmla="*/ 597877 w 7772400"/>
              <a:gd name="connsiteY1" fmla="*/ 0 h 4696352"/>
              <a:gd name="connsiteX2" fmla="*/ 1351202 w 7772400"/>
              <a:gd name="connsiteY2" fmla="*/ 0 h 4696352"/>
              <a:gd name="connsiteX3" fmla="*/ 1871355 w 7772400"/>
              <a:gd name="connsiteY3" fmla="*/ 0 h 4696352"/>
              <a:gd name="connsiteX4" fmla="*/ 2391508 w 7772400"/>
              <a:gd name="connsiteY4" fmla="*/ 0 h 4696352"/>
              <a:gd name="connsiteX5" fmla="*/ 2989385 w 7772400"/>
              <a:gd name="connsiteY5" fmla="*/ 0 h 4696352"/>
              <a:gd name="connsiteX6" fmla="*/ 3664986 w 7772400"/>
              <a:gd name="connsiteY6" fmla="*/ 0 h 4696352"/>
              <a:gd name="connsiteX7" fmla="*/ 4340586 w 7772400"/>
              <a:gd name="connsiteY7" fmla="*/ 0 h 4696352"/>
              <a:gd name="connsiteX8" fmla="*/ 5016187 w 7772400"/>
              <a:gd name="connsiteY8" fmla="*/ 0 h 4696352"/>
              <a:gd name="connsiteX9" fmla="*/ 5769512 w 7772400"/>
              <a:gd name="connsiteY9" fmla="*/ 0 h 4696352"/>
              <a:gd name="connsiteX10" fmla="*/ 6367389 w 7772400"/>
              <a:gd name="connsiteY10" fmla="*/ 0 h 4696352"/>
              <a:gd name="connsiteX11" fmla="*/ 7042990 w 7772400"/>
              <a:gd name="connsiteY11" fmla="*/ 0 h 4696352"/>
              <a:gd name="connsiteX12" fmla="*/ 7772400 w 7772400"/>
              <a:gd name="connsiteY12" fmla="*/ 0 h 4696352"/>
              <a:gd name="connsiteX13" fmla="*/ 7772400 w 7772400"/>
              <a:gd name="connsiteY13" fmla="*/ 587044 h 4696352"/>
              <a:gd name="connsiteX14" fmla="*/ 7772400 w 7772400"/>
              <a:gd name="connsiteY14" fmla="*/ 1221052 h 4696352"/>
              <a:gd name="connsiteX15" fmla="*/ 7772400 w 7772400"/>
              <a:gd name="connsiteY15" fmla="*/ 1902023 h 4696352"/>
              <a:gd name="connsiteX16" fmla="*/ 7772400 w 7772400"/>
              <a:gd name="connsiteY16" fmla="*/ 2536030 h 4696352"/>
              <a:gd name="connsiteX17" fmla="*/ 7772400 w 7772400"/>
              <a:gd name="connsiteY17" fmla="*/ 3029147 h 4696352"/>
              <a:gd name="connsiteX18" fmla="*/ 7772400 w 7772400"/>
              <a:gd name="connsiteY18" fmla="*/ 3663155 h 4696352"/>
              <a:gd name="connsiteX19" fmla="*/ 7772400 w 7772400"/>
              <a:gd name="connsiteY19" fmla="*/ 4696352 h 4696352"/>
              <a:gd name="connsiteX20" fmla="*/ 7329971 w 7772400"/>
              <a:gd name="connsiteY20" fmla="*/ 4696352 h 4696352"/>
              <a:gd name="connsiteX21" fmla="*/ 6965266 w 7772400"/>
              <a:gd name="connsiteY21" fmla="*/ 4696352 h 4696352"/>
              <a:gd name="connsiteX22" fmla="*/ 6445113 w 7772400"/>
              <a:gd name="connsiteY22" fmla="*/ 4696352 h 4696352"/>
              <a:gd name="connsiteX23" fmla="*/ 5769512 w 7772400"/>
              <a:gd name="connsiteY23" fmla="*/ 4696352 h 4696352"/>
              <a:gd name="connsiteX24" fmla="*/ 5327083 w 7772400"/>
              <a:gd name="connsiteY24" fmla="*/ 4696352 h 4696352"/>
              <a:gd name="connsiteX25" fmla="*/ 4573758 w 7772400"/>
              <a:gd name="connsiteY25" fmla="*/ 4696352 h 4696352"/>
              <a:gd name="connsiteX26" fmla="*/ 3820434 w 7772400"/>
              <a:gd name="connsiteY26" fmla="*/ 4696352 h 4696352"/>
              <a:gd name="connsiteX27" fmla="*/ 3222557 w 7772400"/>
              <a:gd name="connsiteY27" fmla="*/ 4696352 h 4696352"/>
              <a:gd name="connsiteX28" fmla="*/ 2469232 w 7772400"/>
              <a:gd name="connsiteY28" fmla="*/ 4696352 h 4696352"/>
              <a:gd name="connsiteX29" fmla="*/ 1871355 w 7772400"/>
              <a:gd name="connsiteY29" fmla="*/ 4696352 h 4696352"/>
              <a:gd name="connsiteX30" fmla="*/ 1195754 w 7772400"/>
              <a:gd name="connsiteY30" fmla="*/ 4696352 h 4696352"/>
              <a:gd name="connsiteX31" fmla="*/ 831049 w 7772400"/>
              <a:gd name="connsiteY31" fmla="*/ 4696352 h 4696352"/>
              <a:gd name="connsiteX32" fmla="*/ 0 w 7772400"/>
              <a:gd name="connsiteY32" fmla="*/ 4696352 h 4696352"/>
              <a:gd name="connsiteX33" fmla="*/ 0 w 7772400"/>
              <a:gd name="connsiteY33" fmla="*/ 4156272 h 4696352"/>
              <a:gd name="connsiteX34" fmla="*/ 0 w 7772400"/>
              <a:gd name="connsiteY34" fmla="*/ 3616191 h 4696352"/>
              <a:gd name="connsiteX35" fmla="*/ 0 w 7772400"/>
              <a:gd name="connsiteY35" fmla="*/ 3123074 h 4696352"/>
              <a:gd name="connsiteX36" fmla="*/ 0 w 7772400"/>
              <a:gd name="connsiteY36" fmla="*/ 2582994 h 4696352"/>
              <a:gd name="connsiteX37" fmla="*/ 0 w 7772400"/>
              <a:gd name="connsiteY37" fmla="*/ 1948986 h 4696352"/>
              <a:gd name="connsiteX38" fmla="*/ 0 w 7772400"/>
              <a:gd name="connsiteY38" fmla="*/ 1455869 h 4696352"/>
              <a:gd name="connsiteX39" fmla="*/ 0 w 7772400"/>
              <a:gd name="connsiteY39" fmla="*/ 1009716 h 4696352"/>
              <a:gd name="connsiteX40" fmla="*/ 0 w 7772400"/>
              <a:gd name="connsiteY40" fmla="*/ 0 h 4696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7772400" h="4696352" fill="none" extrusionOk="0">
                <a:moveTo>
                  <a:pt x="0" y="0"/>
                </a:moveTo>
                <a:cubicBezTo>
                  <a:pt x="184173" y="-47243"/>
                  <a:pt x="304246" y="8933"/>
                  <a:pt x="597877" y="0"/>
                </a:cubicBezTo>
                <a:cubicBezTo>
                  <a:pt x="891508" y="-8933"/>
                  <a:pt x="1047284" y="77551"/>
                  <a:pt x="1351202" y="0"/>
                </a:cubicBezTo>
                <a:cubicBezTo>
                  <a:pt x="1655121" y="-77551"/>
                  <a:pt x="1677167" y="56550"/>
                  <a:pt x="1871355" y="0"/>
                </a:cubicBezTo>
                <a:cubicBezTo>
                  <a:pt x="2065543" y="-56550"/>
                  <a:pt x="2173154" y="6299"/>
                  <a:pt x="2391508" y="0"/>
                </a:cubicBezTo>
                <a:cubicBezTo>
                  <a:pt x="2609862" y="-6299"/>
                  <a:pt x="2851373" y="60946"/>
                  <a:pt x="2989385" y="0"/>
                </a:cubicBezTo>
                <a:cubicBezTo>
                  <a:pt x="3127397" y="-60946"/>
                  <a:pt x="3505215" y="11837"/>
                  <a:pt x="3664986" y="0"/>
                </a:cubicBezTo>
                <a:cubicBezTo>
                  <a:pt x="3824757" y="-11837"/>
                  <a:pt x="4186035" y="74517"/>
                  <a:pt x="4340586" y="0"/>
                </a:cubicBezTo>
                <a:cubicBezTo>
                  <a:pt x="4495137" y="-74517"/>
                  <a:pt x="4830252" y="27767"/>
                  <a:pt x="5016187" y="0"/>
                </a:cubicBezTo>
                <a:cubicBezTo>
                  <a:pt x="5202122" y="-27767"/>
                  <a:pt x="5497951" y="86114"/>
                  <a:pt x="5769512" y="0"/>
                </a:cubicBezTo>
                <a:cubicBezTo>
                  <a:pt x="6041073" y="-86114"/>
                  <a:pt x="6223150" y="45104"/>
                  <a:pt x="6367389" y="0"/>
                </a:cubicBezTo>
                <a:cubicBezTo>
                  <a:pt x="6511628" y="-45104"/>
                  <a:pt x="6862185" y="36955"/>
                  <a:pt x="7042990" y="0"/>
                </a:cubicBezTo>
                <a:cubicBezTo>
                  <a:pt x="7223795" y="-36955"/>
                  <a:pt x="7435964" y="84084"/>
                  <a:pt x="7772400" y="0"/>
                </a:cubicBezTo>
                <a:cubicBezTo>
                  <a:pt x="7778653" y="220976"/>
                  <a:pt x="7737435" y="463392"/>
                  <a:pt x="7772400" y="587044"/>
                </a:cubicBezTo>
                <a:cubicBezTo>
                  <a:pt x="7807365" y="710696"/>
                  <a:pt x="7752084" y="946128"/>
                  <a:pt x="7772400" y="1221052"/>
                </a:cubicBezTo>
                <a:cubicBezTo>
                  <a:pt x="7792716" y="1495976"/>
                  <a:pt x="7742420" y="1663081"/>
                  <a:pt x="7772400" y="1902023"/>
                </a:cubicBezTo>
                <a:cubicBezTo>
                  <a:pt x="7802380" y="2140965"/>
                  <a:pt x="7769776" y="2332416"/>
                  <a:pt x="7772400" y="2536030"/>
                </a:cubicBezTo>
                <a:cubicBezTo>
                  <a:pt x="7775024" y="2739644"/>
                  <a:pt x="7770167" y="2929892"/>
                  <a:pt x="7772400" y="3029147"/>
                </a:cubicBezTo>
                <a:cubicBezTo>
                  <a:pt x="7774633" y="3128402"/>
                  <a:pt x="7738917" y="3469666"/>
                  <a:pt x="7772400" y="3663155"/>
                </a:cubicBezTo>
                <a:cubicBezTo>
                  <a:pt x="7805883" y="3856644"/>
                  <a:pt x="7654505" y="4326463"/>
                  <a:pt x="7772400" y="4696352"/>
                </a:cubicBezTo>
                <a:cubicBezTo>
                  <a:pt x="7616186" y="4705602"/>
                  <a:pt x="7516670" y="4687255"/>
                  <a:pt x="7329971" y="4696352"/>
                </a:cubicBezTo>
                <a:cubicBezTo>
                  <a:pt x="7143272" y="4705449"/>
                  <a:pt x="7075829" y="4688486"/>
                  <a:pt x="6965266" y="4696352"/>
                </a:cubicBezTo>
                <a:cubicBezTo>
                  <a:pt x="6854704" y="4704218"/>
                  <a:pt x="6563575" y="4671407"/>
                  <a:pt x="6445113" y="4696352"/>
                </a:cubicBezTo>
                <a:cubicBezTo>
                  <a:pt x="6326651" y="4721297"/>
                  <a:pt x="5970712" y="4623399"/>
                  <a:pt x="5769512" y="4696352"/>
                </a:cubicBezTo>
                <a:cubicBezTo>
                  <a:pt x="5568312" y="4769305"/>
                  <a:pt x="5520002" y="4671089"/>
                  <a:pt x="5327083" y="4696352"/>
                </a:cubicBezTo>
                <a:cubicBezTo>
                  <a:pt x="5134164" y="4721615"/>
                  <a:pt x="4891870" y="4647827"/>
                  <a:pt x="4573758" y="4696352"/>
                </a:cubicBezTo>
                <a:cubicBezTo>
                  <a:pt x="4255646" y="4744877"/>
                  <a:pt x="4161537" y="4645521"/>
                  <a:pt x="3820434" y="4696352"/>
                </a:cubicBezTo>
                <a:cubicBezTo>
                  <a:pt x="3479331" y="4747183"/>
                  <a:pt x="3450337" y="4668003"/>
                  <a:pt x="3222557" y="4696352"/>
                </a:cubicBezTo>
                <a:cubicBezTo>
                  <a:pt x="2994777" y="4724701"/>
                  <a:pt x="2740796" y="4609538"/>
                  <a:pt x="2469232" y="4696352"/>
                </a:cubicBezTo>
                <a:cubicBezTo>
                  <a:pt x="2197668" y="4783166"/>
                  <a:pt x="2018109" y="4691505"/>
                  <a:pt x="1871355" y="4696352"/>
                </a:cubicBezTo>
                <a:cubicBezTo>
                  <a:pt x="1724601" y="4701199"/>
                  <a:pt x="1463962" y="4649342"/>
                  <a:pt x="1195754" y="4696352"/>
                </a:cubicBezTo>
                <a:cubicBezTo>
                  <a:pt x="927546" y="4743362"/>
                  <a:pt x="978923" y="4691933"/>
                  <a:pt x="831049" y="4696352"/>
                </a:cubicBezTo>
                <a:cubicBezTo>
                  <a:pt x="683176" y="4700771"/>
                  <a:pt x="327599" y="4680118"/>
                  <a:pt x="0" y="4696352"/>
                </a:cubicBezTo>
                <a:cubicBezTo>
                  <a:pt x="-36340" y="4515566"/>
                  <a:pt x="45425" y="4314689"/>
                  <a:pt x="0" y="4156272"/>
                </a:cubicBezTo>
                <a:cubicBezTo>
                  <a:pt x="-45425" y="3997855"/>
                  <a:pt x="16082" y="3765853"/>
                  <a:pt x="0" y="3616191"/>
                </a:cubicBezTo>
                <a:cubicBezTo>
                  <a:pt x="-16082" y="3466529"/>
                  <a:pt x="41476" y="3261963"/>
                  <a:pt x="0" y="3123074"/>
                </a:cubicBezTo>
                <a:cubicBezTo>
                  <a:pt x="-41476" y="2984185"/>
                  <a:pt x="20188" y="2699981"/>
                  <a:pt x="0" y="2582994"/>
                </a:cubicBezTo>
                <a:cubicBezTo>
                  <a:pt x="-20188" y="2466007"/>
                  <a:pt x="27846" y="2207979"/>
                  <a:pt x="0" y="1948986"/>
                </a:cubicBezTo>
                <a:cubicBezTo>
                  <a:pt x="-27846" y="1689993"/>
                  <a:pt x="45557" y="1600251"/>
                  <a:pt x="0" y="1455869"/>
                </a:cubicBezTo>
                <a:cubicBezTo>
                  <a:pt x="-45557" y="1311487"/>
                  <a:pt x="16401" y="1130948"/>
                  <a:pt x="0" y="1009716"/>
                </a:cubicBezTo>
                <a:cubicBezTo>
                  <a:pt x="-16401" y="888484"/>
                  <a:pt x="13089" y="362928"/>
                  <a:pt x="0" y="0"/>
                </a:cubicBezTo>
                <a:close/>
              </a:path>
              <a:path w="7772400" h="4696352" stroke="0" extrusionOk="0">
                <a:moveTo>
                  <a:pt x="0" y="0"/>
                </a:moveTo>
                <a:cubicBezTo>
                  <a:pt x="257710" y="-9016"/>
                  <a:pt x="399736" y="49076"/>
                  <a:pt x="520153" y="0"/>
                </a:cubicBezTo>
                <a:cubicBezTo>
                  <a:pt x="640570" y="-49076"/>
                  <a:pt x="703361" y="8080"/>
                  <a:pt x="884858" y="0"/>
                </a:cubicBezTo>
                <a:cubicBezTo>
                  <a:pt x="1066355" y="-8080"/>
                  <a:pt x="1289080" y="25976"/>
                  <a:pt x="1638183" y="0"/>
                </a:cubicBezTo>
                <a:cubicBezTo>
                  <a:pt x="1987286" y="-25976"/>
                  <a:pt x="1949781" y="16273"/>
                  <a:pt x="2158336" y="0"/>
                </a:cubicBezTo>
                <a:cubicBezTo>
                  <a:pt x="2366891" y="-16273"/>
                  <a:pt x="2468972" y="58264"/>
                  <a:pt x="2678489" y="0"/>
                </a:cubicBezTo>
                <a:cubicBezTo>
                  <a:pt x="2888006" y="-58264"/>
                  <a:pt x="3243213" y="73975"/>
                  <a:pt x="3431814" y="0"/>
                </a:cubicBezTo>
                <a:cubicBezTo>
                  <a:pt x="3620415" y="-73975"/>
                  <a:pt x="3726283" y="10906"/>
                  <a:pt x="3874242" y="0"/>
                </a:cubicBezTo>
                <a:cubicBezTo>
                  <a:pt x="4022201" y="-10906"/>
                  <a:pt x="4379285" y="33843"/>
                  <a:pt x="4627567" y="0"/>
                </a:cubicBezTo>
                <a:cubicBezTo>
                  <a:pt x="4875849" y="-33843"/>
                  <a:pt x="5012506" y="54520"/>
                  <a:pt x="5380892" y="0"/>
                </a:cubicBezTo>
                <a:cubicBezTo>
                  <a:pt x="5749278" y="-54520"/>
                  <a:pt x="5734833" y="39387"/>
                  <a:pt x="5978769" y="0"/>
                </a:cubicBezTo>
                <a:cubicBezTo>
                  <a:pt x="6222705" y="-39387"/>
                  <a:pt x="6476281" y="69849"/>
                  <a:pt x="6732094" y="0"/>
                </a:cubicBezTo>
                <a:cubicBezTo>
                  <a:pt x="6987908" y="-69849"/>
                  <a:pt x="7144556" y="43163"/>
                  <a:pt x="7252247" y="0"/>
                </a:cubicBezTo>
                <a:cubicBezTo>
                  <a:pt x="7359938" y="-43163"/>
                  <a:pt x="7519758" y="24806"/>
                  <a:pt x="7772400" y="0"/>
                </a:cubicBezTo>
                <a:cubicBezTo>
                  <a:pt x="7801199" y="195636"/>
                  <a:pt x="7709767" y="321788"/>
                  <a:pt x="7772400" y="634008"/>
                </a:cubicBezTo>
                <a:cubicBezTo>
                  <a:pt x="7835033" y="946228"/>
                  <a:pt x="7749409" y="943705"/>
                  <a:pt x="7772400" y="1221052"/>
                </a:cubicBezTo>
                <a:cubicBezTo>
                  <a:pt x="7795391" y="1498399"/>
                  <a:pt x="7709556" y="1558911"/>
                  <a:pt x="7772400" y="1808096"/>
                </a:cubicBezTo>
                <a:cubicBezTo>
                  <a:pt x="7835244" y="2057281"/>
                  <a:pt x="7731238" y="2200821"/>
                  <a:pt x="7772400" y="2442103"/>
                </a:cubicBezTo>
                <a:cubicBezTo>
                  <a:pt x="7813562" y="2683385"/>
                  <a:pt x="7750357" y="2888649"/>
                  <a:pt x="7772400" y="3076111"/>
                </a:cubicBezTo>
                <a:cubicBezTo>
                  <a:pt x="7794443" y="3263573"/>
                  <a:pt x="7743442" y="3533094"/>
                  <a:pt x="7772400" y="3710118"/>
                </a:cubicBezTo>
                <a:cubicBezTo>
                  <a:pt x="7801358" y="3887142"/>
                  <a:pt x="7734446" y="3957616"/>
                  <a:pt x="7772400" y="4156272"/>
                </a:cubicBezTo>
                <a:cubicBezTo>
                  <a:pt x="7810354" y="4354928"/>
                  <a:pt x="7709961" y="4451795"/>
                  <a:pt x="7772400" y="4696352"/>
                </a:cubicBezTo>
                <a:cubicBezTo>
                  <a:pt x="7470057" y="4756537"/>
                  <a:pt x="7371398" y="4639835"/>
                  <a:pt x="7096799" y="4696352"/>
                </a:cubicBezTo>
                <a:cubicBezTo>
                  <a:pt x="6822200" y="4752869"/>
                  <a:pt x="6856565" y="4691969"/>
                  <a:pt x="6654370" y="4696352"/>
                </a:cubicBezTo>
                <a:cubicBezTo>
                  <a:pt x="6452175" y="4700735"/>
                  <a:pt x="6267388" y="4671104"/>
                  <a:pt x="6056493" y="4696352"/>
                </a:cubicBezTo>
                <a:cubicBezTo>
                  <a:pt x="5845598" y="4721600"/>
                  <a:pt x="5818719" y="4672554"/>
                  <a:pt x="5691788" y="4696352"/>
                </a:cubicBezTo>
                <a:cubicBezTo>
                  <a:pt x="5564858" y="4720150"/>
                  <a:pt x="5408759" y="4675126"/>
                  <a:pt x="5327083" y="4696352"/>
                </a:cubicBezTo>
                <a:cubicBezTo>
                  <a:pt x="5245407" y="4717578"/>
                  <a:pt x="4929058" y="4654867"/>
                  <a:pt x="4729206" y="4696352"/>
                </a:cubicBezTo>
                <a:cubicBezTo>
                  <a:pt x="4529354" y="4737837"/>
                  <a:pt x="4395505" y="4659971"/>
                  <a:pt x="4286778" y="4696352"/>
                </a:cubicBezTo>
                <a:cubicBezTo>
                  <a:pt x="4178051" y="4732733"/>
                  <a:pt x="3824371" y="4675817"/>
                  <a:pt x="3611177" y="4696352"/>
                </a:cubicBezTo>
                <a:cubicBezTo>
                  <a:pt x="3397983" y="4716887"/>
                  <a:pt x="3341416" y="4668726"/>
                  <a:pt x="3168748" y="4696352"/>
                </a:cubicBezTo>
                <a:cubicBezTo>
                  <a:pt x="2996080" y="4723978"/>
                  <a:pt x="2776066" y="4655204"/>
                  <a:pt x="2493147" y="4696352"/>
                </a:cubicBezTo>
                <a:cubicBezTo>
                  <a:pt x="2210228" y="4737500"/>
                  <a:pt x="2287611" y="4685866"/>
                  <a:pt x="2128442" y="4696352"/>
                </a:cubicBezTo>
                <a:cubicBezTo>
                  <a:pt x="1969273" y="4706838"/>
                  <a:pt x="1748027" y="4677735"/>
                  <a:pt x="1452841" y="4696352"/>
                </a:cubicBezTo>
                <a:cubicBezTo>
                  <a:pt x="1157655" y="4714969"/>
                  <a:pt x="1149550" y="4656134"/>
                  <a:pt x="1010412" y="4696352"/>
                </a:cubicBezTo>
                <a:cubicBezTo>
                  <a:pt x="871274" y="4736570"/>
                  <a:pt x="785936" y="4667037"/>
                  <a:pt x="645707" y="4696352"/>
                </a:cubicBezTo>
                <a:cubicBezTo>
                  <a:pt x="505479" y="4725667"/>
                  <a:pt x="269219" y="4649744"/>
                  <a:pt x="0" y="4696352"/>
                </a:cubicBezTo>
                <a:cubicBezTo>
                  <a:pt x="-32607" y="4525877"/>
                  <a:pt x="38558" y="4291220"/>
                  <a:pt x="0" y="4062344"/>
                </a:cubicBezTo>
                <a:cubicBezTo>
                  <a:pt x="-38558" y="3833468"/>
                  <a:pt x="43210" y="3688121"/>
                  <a:pt x="0" y="3569228"/>
                </a:cubicBezTo>
                <a:cubicBezTo>
                  <a:pt x="-43210" y="3450335"/>
                  <a:pt x="35167" y="3331155"/>
                  <a:pt x="0" y="3123074"/>
                </a:cubicBezTo>
                <a:cubicBezTo>
                  <a:pt x="-35167" y="2914993"/>
                  <a:pt x="7419" y="2860857"/>
                  <a:pt x="0" y="2676921"/>
                </a:cubicBezTo>
                <a:cubicBezTo>
                  <a:pt x="-7419" y="2492985"/>
                  <a:pt x="63006" y="2208325"/>
                  <a:pt x="0" y="2042913"/>
                </a:cubicBezTo>
                <a:cubicBezTo>
                  <a:pt x="-63006" y="1877501"/>
                  <a:pt x="50465" y="1799989"/>
                  <a:pt x="0" y="1596760"/>
                </a:cubicBezTo>
                <a:cubicBezTo>
                  <a:pt x="-50465" y="1393531"/>
                  <a:pt x="8276" y="1236807"/>
                  <a:pt x="0" y="1009716"/>
                </a:cubicBezTo>
                <a:cubicBezTo>
                  <a:pt x="-8276" y="782625"/>
                  <a:pt x="31643" y="617469"/>
                  <a:pt x="0" y="516599"/>
                </a:cubicBezTo>
                <a:cubicBezTo>
                  <a:pt x="-31643" y="415729"/>
                  <a:pt x="34880" y="218365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2720933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4"/>
            <a:ext cx="8129587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1"/>
            <a:ext cx="778430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Les reseaux sociaux que pour les jeunes?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AF826F-2388-3920-4E47-2948ACE702F1}"/>
              </a:ext>
            </a:extLst>
          </p:cNvPr>
          <p:cNvSpPr/>
          <p:nvPr/>
        </p:nvSpPr>
        <p:spPr>
          <a:xfrm>
            <a:off x="1877154" y="3217178"/>
            <a:ext cx="8437692" cy="2763584"/>
          </a:xfrm>
          <a:custGeom>
            <a:avLst/>
            <a:gdLst>
              <a:gd name="connsiteX0" fmla="*/ 0 w 8437692"/>
              <a:gd name="connsiteY0" fmla="*/ 0 h 2763584"/>
              <a:gd name="connsiteX1" fmla="*/ 562513 w 8437692"/>
              <a:gd name="connsiteY1" fmla="*/ 0 h 2763584"/>
              <a:gd name="connsiteX2" fmla="*/ 1125026 w 8437692"/>
              <a:gd name="connsiteY2" fmla="*/ 0 h 2763584"/>
              <a:gd name="connsiteX3" fmla="*/ 1434408 w 8437692"/>
              <a:gd name="connsiteY3" fmla="*/ 0 h 2763584"/>
              <a:gd name="connsiteX4" fmla="*/ 1996920 w 8437692"/>
              <a:gd name="connsiteY4" fmla="*/ 0 h 2763584"/>
              <a:gd name="connsiteX5" fmla="*/ 2728187 w 8437692"/>
              <a:gd name="connsiteY5" fmla="*/ 0 h 2763584"/>
              <a:gd name="connsiteX6" fmla="*/ 3206323 w 8437692"/>
              <a:gd name="connsiteY6" fmla="*/ 0 h 2763584"/>
              <a:gd name="connsiteX7" fmla="*/ 3684459 w 8437692"/>
              <a:gd name="connsiteY7" fmla="*/ 0 h 2763584"/>
              <a:gd name="connsiteX8" fmla="*/ 4246972 w 8437692"/>
              <a:gd name="connsiteY8" fmla="*/ 0 h 2763584"/>
              <a:gd name="connsiteX9" fmla="*/ 4893861 w 8437692"/>
              <a:gd name="connsiteY9" fmla="*/ 0 h 2763584"/>
              <a:gd name="connsiteX10" fmla="*/ 5540751 w 8437692"/>
              <a:gd name="connsiteY10" fmla="*/ 0 h 2763584"/>
              <a:gd name="connsiteX11" fmla="*/ 6187641 w 8437692"/>
              <a:gd name="connsiteY11" fmla="*/ 0 h 2763584"/>
              <a:gd name="connsiteX12" fmla="*/ 6918907 w 8437692"/>
              <a:gd name="connsiteY12" fmla="*/ 0 h 2763584"/>
              <a:gd name="connsiteX13" fmla="*/ 7481420 w 8437692"/>
              <a:gd name="connsiteY13" fmla="*/ 0 h 2763584"/>
              <a:gd name="connsiteX14" fmla="*/ 8437692 w 8437692"/>
              <a:gd name="connsiteY14" fmla="*/ 0 h 2763584"/>
              <a:gd name="connsiteX15" fmla="*/ 8437692 w 8437692"/>
              <a:gd name="connsiteY15" fmla="*/ 552717 h 2763584"/>
              <a:gd name="connsiteX16" fmla="*/ 8437692 w 8437692"/>
              <a:gd name="connsiteY16" fmla="*/ 1160705 h 2763584"/>
              <a:gd name="connsiteX17" fmla="*/ 8437692 w 8437692"/>
              <a:gd name="connsiteY17" fmla="*/ 1741058 h 2763584"/>
              <a:gd name="connsiteX18" fmla="*/ 8437692 w 8437692"/>
              <a:gd name="connsiteY18" fmla="*/ 2763584 h 2763584"/>
              <a:gd name="connsiteX19" fmla="*/ 7790802 w 8437692"/>
              <a:gd name="connsiteY19" fmla="*/ 2763584 h 2763584"/>
              <a:gd name="connsiteX20" fmla="*/ 7312666 w 8437692"/>
              <a:gd name="connsiteY20" fmla="*/ 2763584 h 2763584"/>
              <a:gd name="connsiteX21" fmla="*/ 6834531 w 8437692"/>
              <a:gd name="connsiteY21" fmla="*/ 2763584 h 2763584"/>
              <a:gd name="connsiteX22" fmla="*/ 6187641 w 8437692"/>
              <a:gd name="connsiteY22" fmla="*/ 2763584 h 2763584"/>
              <a:gd name="connsiteX23" fmla="*/ 5625128 w 8437692"/>
              <a:gd name="connsiteY23" fmla="*/ 2763584 h 2763584"/>
              <a:gd name="connsiteX24" fmla="*/ 5315746 w 8437692"/>
              <a:gd name="connsiteY24" fmla="*/ 2763584 h 2763584"/>
              <a:gd name="connsiteX25" fmla="*/ 4837610 w 8437692"/>
              <a:gd name="connsiteY25" fmla="*/ 2763584 h 2763584"/>
              <a:gd name="connsiteX26" fmla="*/ 4190720 w 8437692"/>
              <a:gd name="connsiteY26" fmla="*/ 2763584 h 2763584"/>
              <a:gd name="connsiteX27" fmla="*/ 3796961 w 8437692"/>
              <a:gd name="connsiteY27" fmla="*/ 2763584 h 2763584"/>
              <a:gd name="connsiteX28" fmla="*/ 3065695 w 8437692"/>
              <a:gd name="connsiteY28" fmla="*/ 2763584 h 2763584"/>
              <a:gd name="connsiteX29" fmla="*/ 2334428 w 8437692"/>
              <a:gd name="connsiteY29" fmla="*/ 2763584 h 2763584"/>
              <a:gd name="connsiteX30" fmla="*/ 1771915 w 8437692"/>
              <a:gd name="connsiteY30" fmla="*/ 2763584 h 2763584"/>
              <a:gd name="connsiteX31" fmla="*/ 1040649 w 8437692"/>
              <a:gd name="connsiteY31" fmla="*/ 2763584 h 2763584"/>
              <a:gd name="connsiteX32" fmla="*/ 478136 w 8437692"/>
              <a:gd name="connsiteY32" fmla="*/ 2763584 h 2763584"/>
              <a:gd name="connsiteX33" fmla="*/ 0 w 8437692"/>
              <a:gd name="connsiteY33" fmla="*/ 2763584 h 2763584"/>
              <a:gd name="connsiteX34" fmla="*/ 0 w 8437692"/>
              <a:gd name="connsiteY34" fmla="*/ 2293775 h 2763584"/>
              <a:gd name="connsiteX35" fmla="*/ 0 w 8437692"/>
              <a:gd name="connsiteY35" fmla="*/ 1796330 h 2763584"/>
              <a:gd name="connsiteX36" fmla="*/ 0 w 8437692"/>
              <a:gd name="connsiteY36" fmla="*/ 1298884 h 2763584"/>
              <a:gd name="connsiteX37" fmla="*/ 0 w 8437692"/>
              <a:gd name="connsiteY37" fmla="*/ 773804 h 2763584"/>
              <a:gd name="connsiteX38" fmla="*/ 0 w 8437692"/>
              <a:gd name="connsiteY38" fmla="*/ 0 h 2763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8437692" h="2763584" fill="none" extrusionOk="0">
                <a:moveTo>
                  <a:pt x="0" y="0"/>
                </a:moveTo>
                <a:cubicBezTo>
                  <a:pt x="198127" y="-13111"/>
                  <a:pt x="344599" y="24015"/>
                  <a:pt x="562513" y="0"/>
                </a:cubicBezTo>
                <a:cubicBezTo>
                  <a:pt x="780427" y="-24015"/>
                  <a:pt x="847420" y="46949"/>
                  <a:pt x="1125026" y="0"/>
                </a:cubicBezTo>
                <a:cubicBezTo>
                  <a:pt x="1402632" y="-46949"/>
                  <a:pt x="1364022" y="15986"/>
                  <a:pt x="1434408" y="0"/>
                </a:cubicBezTo>
                <a:cubicBezTo>
                  <a:pt x="1504794" y="-15986"/>
                  <a:pt x="1764425" y="3319"/>
                  <a:pt x="1996920" y="0"/>
                </a:cubicBezTo>
                <a:cubicBezTo>
                  <a:pt x="2229415" y="-3319"/>
                  <a:pt x="2554560" y="72037"/>
                  <a:pt x="2728187" y="0"/>
                </a:cubicBezTo>
                <a:cubicBezTo>
                  <a:pt x="2901814" y="-72037"/>
                  <a:pt x="3048839" y="6087"/>
                  <a:pt x="3206323" y="0"/>
                </a:cubicBezTo>
                <a:cubicBezTo>
                  <a:pt x="3363807" y="-6087"/>
                  <a:pt x="3493605" y="10186"/>
                  <a:pt x="3684459" y="0"/>
                </a:cubicBezTo>
                <a:cubicBezTo>
                  <a:pt x="3875313" y="-10186"/>
                  <a:pt x="4004902" y="41835"/>
                  <a:pt x="4246972" y="0"/>
                </a:cubicBezTo>
                <a:cubicBezTo>
                  <a:pt x="4489042" y="-41835"/>
                  <a:pt x="4601588" y="51932"/>
                  <a:pt x="4893861" y="0"/>
                </a:cubicBezTo>
                <a:cubicBezTo>
                  <a:pt x="5186134" y="-51932"/>
                  <a:pt x="5262573" y="35468"/>
                  <a:pt x="5540751" y="0"/>
                </a:cubicBezTo>
                <a:cubicBezTo>
                  <a:pt x="5818929" y="-35468"/>
                  <a:pt x="5945098" y="19888"/>
                  <a:pt x="6187641" y="0"/>
                </a:cubicBezTo>
                <a:cubicBezTo>
                  <a:pt x="6430184" y="-19888"/>
                  <a:pt x="6764482" y="7401"/>
                  <a:pt x="6918907" y="0"/>
                </a:cubicBezTo>
                <a:cubicBezTo>
                  <a:pt x="7073332" y="-7401"/>
                  <a:pt x="7270239" y="26060"/>
                  <a:pt x="7481420" y="0"/>
                </a:cubicBezTo>
                <a:cubicBezTo>
                  <a:pt x="7692601" y="-26060"/>
                  <a:pt x="8035627" y="8251"/>
                  <a:pt x="8437692" y="0"/>
                </a:cubicBezTo>
                <a:cubicBezTo>
                  <a:pt x="8500571" y="260998"/>
                  <a:pt x="8412442" y="399619"/>
                  <a:pt x="8437692" y="552717"/>
                </a:cubicBezTo>
                <a:cubicBezTo>
                  <a:pt x="8462942" y="705815"/>
                  <a:pt x="8368888" y="996218"/>
                  <a:pt x="8437692" y="1160705"/>
                </a:cubicBezTo>
                <a:cubicBezTo>
                  <a:pt x="8506496" y="1325192"/>
                  <a:pt x="8401991" y="1488966"/>
                  <a:pt x="8437692" y="1741058"/>
                </a:cubicBezTo>
                <a:cubicBezTo>
                  <a:pt x="8473393" y="1993150"/>
                  <a:pt x="8374853" y="2268477"/>
                  <a:pt x="8437692" y="2763584"/>
                </a:cubicBezTo>
                <a:cubicBezTo>
                  <a:pt x="8211992" y="2797334"/>
                  <a:pt x="8022336" y="2746284"/>
                  <a:pt x="7790802" y="2763584"/>
                </a:cubicBezTo>
                <a:cubicBezTo>
                  <a:pt x="7559268" y="2780884"/>
                  <a:pt x="7520329" y="2714936"/>
                  <a:pt x="7312666" y="2763584"/>
                </a:cubicBezTo>
                <a:cubicBezTo>
                  <a:pt x="7105003" y="2812232"/>
                  <a:pt x="6985343" y="2734688"/>
                  <a:pt x="6834531" y="2763584"/>
                </a:cubicBezTo>
                <a:cubicBezTo>
                  <a:pt x="6683719" y="2792480"/>
                  <a:pt x="6366089" y="2712495"/>
                  <a:pt x="6187641" y="2763584"/>
                </a:cubicBezTo>
                <a:cubicBezTo>
                  <a:pt x="6009193" y="2814673"/>
                  <a:pt x="5876606" y="2757741"/>
                  <a:pt x="5625128" y="2763584"/>
                </a:cubicBezTo>
                <a:cubicBezTo>
                  <a:pt x="5373650" y="2769427"/>
                  <a:pt x="5378961" y="2729271"/>
                  <a:pt x="5315746" y="2763584"/>
                </a:cubicBezTo>
                <a:cubicBezTo>
                  <a:pt x="5252531" y="2797897"/>
                  <a:pt x="5027170" y="2754066"/>
                  <a:pt x="4837610" y="2763584"/>
                </a:cubicBezTo>
                <a:cubicBezTo>
                  <a:pt x="4648050" y="2773102"/>
                  <a:pt x="4363848" y="2729448"/>
                  <a:pt x="4190720" y="2763584"/>
                </a:cubicBezTo>
                <a:cubicBezTo>
                  <a:pt x="4017592" y="2797720"/>
                  <a:pt x="3971727" y="2759402"/>
                  <a:pt x="3796961" y="2763584"/>
                </a:cubicBezTo>
                <a:cubicBezTo>
                  <a:pt x="3622195" y="2767766"/>
                  <a:pt x="3326240" y="2681317"/>
                  <a:pt x="3065695" y="2763584"/>
                </a:cubicBezTo>
                <a:cubicBezTo>
                  <a:pt x="2805150" y="2845851"/>
                  <a:pt x="2622119" y="2752657"/>
                  <a:pt x="2334428" y="2763584"/>
                </a:cubicBezTo>
                <a:cubicBezTo>
                  <a:pt x="2046737" y="2774511"/>
                  <a:pt x="2043054" y="2737109"/>
                  <a:pt x="1771915" y="2763584"/>
                </a:cubicBezTo>
                <a:cubicBezTo>
                  <a:pt x="1500776" y="2790059"/>
                  <a:pt x="1316118" y="2736570"/>
                  <a:pt x="1040649" y="2763584"/>
                </a:cubicBezTo>
                <a:cubicBezTo>
                  <a:pt x="765180" y="2790598"/>
                  <a:pt x="746796" y="2752193"/>
                  <a:pt x="478136" y="2763584"/>
                </a:cubicBezTo>
                <a:cubicBezTo>
                  <a:pt x="209476" y="2774975"/>
                  <a:pt x="118622" y="2762097"/>
                  <a:pt x="0" y="2763584"/>
                </a:cubicBezTo>
                <a:cubicBezTo>
                  <a:pt x="-5969" y="2599629"/>
                  <a:pt x="10076" y="2473078"/>
                  <a:pt x="0" y="2293775"/>
                </a:cubicBezTo>
                <a:cubicBezTo>
                  <a:pt x="-10076" y="2114472"/>
                  <a:pt x="47652" y="1961806"/>
                  <a:pt x="0" y="1796330"/>
                </a:cubicBezTo>
                <a:cubicBezTo>
                  <a:pt x="-47652" y="1630855"/>
                  <a:pt x="25465" y="1507177"/>
                  <a:pt x="0" y="1298884"/>
                </a:cubicBezTo>
                <a:cubicBezTo>
                  <a:pt x="-25465" y="1090591"/>
                  <a:pt x="39040" y="941875"/>
                  <a:pt x="0" y="773804"/>
                </a:cubicBezTo>
                <a:cubicBezTo>
                  <a:pt x="-39040" y="605733"/>
                  <a:pt x="14816" y="179808"/>
                  <a:pt x="0" y="0"/>
                </a:cubicBezTo>
                <a:close/>
              </a:path>
              <a:path w="8437692" h="2763584" stroke="0" extrusionOk="0">
                <a:moveTo>
                  <a:pt x="0" y="0"/>
                </a:moveTo>
                <a:cubicBezTo>
                  <a:pt x="187496" y="-5461"/>
                  <a:pt x="274692" y="22153"/>
                  <a:pt x="478136" y="0"/>
                </a:cubicBezTo>
                <a:cubicBezTo>
                  <a:pt x="681580" y="-22153"/>
                  <a:pt x="657588" y="2797"/>
                  <a:pt x="787518" y="0"/>
                </a:cubicBezTo>
                <a:cubicBezTo>
                  <a:pt x="917448" y="-2797"/>
                  <a:pt x="1246617" y="9497"/>
                  <a:pt x="1518785" y="0"/>
                </a:cubicBezTo>
                <a:cubicBezTo>
                  <a:pt x="1790953" y="-9497"/>
                  <a:pt x="1878322" y="17840"/>
                  <a:pt x="1996920" y="0"/>
                </a:cubicBezTo>
                <a:cubicBezTo>
                  <a:pt x="2115519" y="-17840"/>
                  <a:pt x="2307892" y="4772"/>
                  <a:pt x="2475056" y="0"/>
                </a:cubicBezTo>
                <a:cubicBezTo>
                  <a:pt x="2642220" y="-4772"/>
                  <a:pt x="3000597" y="59385"/>
                  <a:pt x="3206323" y="0"/>
                </a:cubicBezTo>
                <a:cubicBezTo>
                  <a:pt x="3412049" y="-59385"/>
                  <a:pt x="3460162" y="24139"/>
                  <a:pt x="3600082" y="0"/>
                </a:cubicBezTo>
                <a:cubicBezTo>
                  <a:pt x="3740002" y="-24139"/>
                  <a:pt x="4156854" y="71366"/>
                  <a:pt x="4331349" y="0"/>
                </a:cubicBezTo>
                <a:cubicBezTo>
                  <a:pt x="4505844" y="-71366"/>
                  <a:pt x="4835250" y="29700"/>
                  <a:pt x="5062615" y="0"/>
                </a:cubicBezTo>
                <a:cubicBezTo>
                  <a:pt x="5289980" y="-29700"/>
                  <a:pt x="5495642" y="12362"/>
                  <a:pt x="5625128" y="0"/>
                </a:cubicBezTo>
                <a:cubicBezTo>
                  <a:pt x="5754614" y="-12362"/>
                  <a:pt x="6064027" y="34013"/>
                  <a:pt x="6356395" y="0"/>
                </a:cubicBezTo>
                <a:cubicBezTo>
                  <a:pt x="6648763" y="-34013"/>
                  <a:pt x="6731543" y="15986"/>
                  <a:pt x="6834531" y="0"/>
                </a:cubicBezTo>
                <a:cubicBezTo>
                  <a:pt x="6937519" y="-15986"/>
                  <a:pt x="7123158" y="9227"/>
                  <a:pt x="7312666" y="0"/>
                </a:cubicBezTo>
                <a:cubicBezTo>
                  <a:pt x="7502175" y="-9227"/>
                  <a:pt x="7711632" y="58796"/>
                  <a:pt x="7959556" y="0"/>
                </a:cubicBezTo>
                <a:cubicBezTo>
                  <a:pt x="8207480" y="-58796"/>
                  <a:pt x="8311830" y="3171"/>
                  <a:pt x="8437692" y="0"/>
                </a:cubicBezTo>
                <a:cubicBezTo>
                  <a:pt x="8499552" y="188146"/>
                  <a:pt x="8401148" y="312464"/>
                  <a:pt x="8437692" y="607988"/>
                </a:cubicBezTo>
                <a:cubicBezTo>
                  <a:pt x="8474236" y="903512"/>
                  <a:pt x="8411241" y="1007508"/>
                  <a:pt x="8437692" y="1188341"/>
                </a:cubicBezTo>
                <a:cubicBezTo>
                  <a:pt x="8464143" y="1369174"/>
                  <a:pt x="8397714" y="1587090"/>
                  <a:pt x="8437692" y="1768694"/>
                </a:cubicBezTo>
                <a:cubicBezTo>
                  <a:pt x="8477670" y="1950298"/>
                  <a:pt x="8417742" y="2484233"/>
                  <a:pt x="8437692" y="2763584"/>
                </a:cubicBezTo>
                <a:cubicBezTo>
                  <a:pt x="8287065" y="2763737"/>
                  <a:pt x="8218045" y="2758105"/>
                  <a:pt x="8128310" y="2763584"/>
                </a:cubicBezTo>
                <a:cubicBezTo>
                  <a:pt x="8038575" y="2769063"/>
                  <a:pt x="7752056" y="2721951"/>
                  <a:pt x="7397043" y="2763584"/>
                </a:cubicBezTo>
                <a:cubicBezTo>
                  <a:pt x="7042030" y="2805217"/>
                  <a:pt x="6949582" y="2711660"/>
                  <a:pt x="6834531" y="2763584"/>
                </a:cubicBezTo>
                <a:cubicBezTo>
                  <a:pt x="6719480" y="2815508"/>
                  <a:pt x="6631195" y="2758181"/>
                  <a:pt x="6440772" y="2763584"/>
                </a:cubicBezTo>
                <a:cubicBezTo>
                  <a:pt x="6250349" y="2768987"/>
                  <a:pt x="6043593" y="2723709"/>
                  <a:pt x="5878259" y="2763584"/>
                </a:cubicBezTo>
                <a:cubicBezTo>
                  <a:pt x="5712925" y="2803459"/>
                  <a:pt x="5713867" y="2749401"/>
                  <a:pt x="5568877" y="2763584"/>
                </a:cubicBezTo>
                <a:cubicBezTo>
                  <a:pt x="5423887" y="2777767"/>
                  <a:pt x="5353885" y="2744465"/>
                  <a:pt x="5259495" y="2763584"/>
                </a:cubicBezTo>
                <a:cubicBezTo>
                  <a:pt x="5165105" y="2782703"/>
                  <a:pt x="4812035" y="2746601"/>
                  <a:pt x="4696982" y="2763584"/>
                </a:cubicBezTo>
                <a:cubicBezTo>
                  <a:pt x="4581929" y="2780567"/>
                  <a:pt x="4418827" y="2733039"/>
                  <a:pt x="4303223" y="2763584"/>
                </a:cubicBezTo>
                <a:cubicBezTo>
                  <a:pt x="4187619" y="2794129"/>
                  <a:pt x="3892810" y="2731753"/>
                  <a:pt x="3656333" y="2763584"/>
                </a:cubicBezTo>
                <a:cubicBezTo>
                  <a:pt x="3419856" y="2795415"/>
                  <a:pt x="3381498" y="2760250"/>
                  <a:pt x="3262574" y="2763584"/>
                </a:cubicBezTo>
                <a:cubicBezTo>
                  <a:pt x="3143650" y="2766918"/>
                  <a:pt x="2864591" y="2706918"/>
                  <a:pt x="2615685" y="2763584"/>
                </a:cubicBezTo>
                <a:cubicBezTo>
                  <a:pt x="2366779" y="2820250"/>
                  <a:pt x="2443906" y="2750673"/>
                  <a:pt x="2306302" y="2763584"/>
                </a:cubicBezTo>
                <a:cubicBezTo>
                  <a:pt x="2168698" y="2776495"/>
                  <a:pt x="1973501" y="2707875"/>
                  <a:pt x="1659413" y="2763584"/>
                </a:cubicBezTo>
                <a:cubicBezTo>
                  <a:pt x="1345325" y="2819293"/>
                  <a:pt x="1364483" y="2760780"/>
                  <a:pt x="1265654" y="2763584"/>
                </a:cubicBezTo>
                <a:cubicBezTo>
                  <a:pt x="1166825" y="2766388"/>
                  <a:pt x="1022975" y="2751333"/>
                  <a:pt x="956272" y="2763584"/>
                </a:cubicBezTo>
                <a:cubicBezTo>
                  <a:pt x="889569" y="2775835"/>
                  <a:pt x="745049" y="2748868"/>
                  <a:pt x="562513" y="2763584"/>
                </a:cubicBezTo>
                <a:cubicBezTo>
                  <a:pt x="379977" y="2778300"/>
                  <a:pt x="171977" y="2757607"/>
                  <a:pt x="0" y="2763584"/>
                </a:cubicBezTo>
                <a:cubicBezTo>
                  <a:pt x="-1420" y="2599305"/>
                  <a:pt x="37529" y="2416959"/>
                  <a:pt x="0" y="2266139"/>
                </a:cubicBezTo>
                <a:cubicBezTo>
                  <a:pt x="-37529" y="2115320"/>
                  <a:pt x="15477" y="1950446"/>
                  <a:pt x="0" y="1796330"/>
                </a:cubicBezTo>
                <a:cubicBezTo>
                  <a:pt x="-15477" y="1642214"/>
                  <a:pt x="14608" y="1452727"/>
                  <a:pt x="0" y="1326520"/>
                </a:cubicBezTo>
                <a:cubicBezTo>
                  <a:pt x="-14608" y="1200313"/>
                  <a:pt x="68989" y="868994"/>
                  <a:pt x="0" y="746168"/>
                </a:cubicBezTo>
                <a:cubicBezTo>
                  <a:pt x="-68989" y="623342"/>
                  <a:pt x="35878" y="220763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E946496-A7AB-4EAC-9CF4-B55F7287775C}"/>
              </a:ext>
            </a:extLst>
          </p:cNvPr>
          <p:cNvSpPr txBox="1"/>
          <p:nvPr/>
        </p:nvSpPr>
        <p:spPr>
          <a:xfrm>
            <a:off x="5456829" y="3429000"/>
            <a:ext cx="1278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Constat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9D13F98-802B-BDAD-CA07-4B158F7F582B}"/>
              </a:ext>
            </a:extLst>
          </p:cNvPr>
          <p:cNvSpPr txBox="1"/>
          <p:nvPr/>
        </p:nvSpPr>
        <p:spPr>
          <a:xfrm>
            <a:off x="2251908" y="3906473"/>
            <a:ext cx="769030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I</a:t>
            </a:r>
            <a:r>
              <a:rPr lang="fr-FR" sz="1400" dirty="0">
                <a:solidFill>
                  <a:srgbClr val="262626"/>
                </a:solidFill>
                <a:effectLst/>
                <a:latin typeface="Cambria" panose="02040503050406030204" pitchFamily="18" charset="0"/>
              </a:rPr>
              <a:t>nstagram cible plutôt bien son public, qui est assez général. Mais étonnement, ceux qui passent de prospects à acheteurs ont plus de 35 ans.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effectLst/>
                <a:latin typeface="Cambria" panose="02040503050406030204" pitchFamily="18" charset="0"/>
              </a:rPr>
              <a:t>Twitter : Très bonnes cibles. Mais avec peu de budget, les ventes générées par les 35-44 ans explosent.</a:t>
            </a:r>
          </a:p>
          <a:p>
            <a:endParaRPr lang="fr-FR" sz="1400" dirty="0">
              <a:solidFill>
                <a:srgbClr val="262626"/>
              </a:solidFill>
              <a:effectLst/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effectLst/>
                <a:latin typeface="Cambria" panose="02040503050406030204" pitchFamily="18" charset="0"/>
              </a:rPr>
              <a:t>Facebook : Ce réseau est devenu populaire auprès des personnes plus âgées. </a:t>
            </a:r>
          </a:p>
        </p:txBody>
      </p:sp>
    </p:spTree>
    <p:extLst>
      <p:ext uri="{BB962C8B-B14F-4D97-AF65-F5344CB8AC3E}">
        <p14:creationId xmlns:p14="http://schemas.microsoft.com/office/powerpoint/2010/main" val="1940236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4"/>
            <a:ext cx="8129587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1"/>
            <a:ext cx="778430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La qualité fait la quantité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pic>
        <p:nvPicPr>
          <p:cNvPr id="10" name="Image 9" descr="Une image contenant capture d’écran, texte, Caractère coloré, ligne&#10;&#10;Description générée automatiquement">
            <a:extLst>
              <a:ext uri="{FF2B5EF4-FFF2-40B4-BE49-F238E27FC236}">
                <a16:creationId xmlns:a16="http://schemas.microsoft.com/office/drawing/2014/main" id="{7123CA20-8111-0B22-EB9D-5C15BAF7A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99" y="2187574"/>
            <a:ext cx="8121246" cy="2594287"/>
          </a:xfrm>
          <a:custGeom>
            <a:avLst/>
            <a:gdLst>
              <a:gd name="connsiteX0" fmla="*/ 0 w 8121246"/>
              <a:gd name="connsiteY0" fmla="*/ 0 h 2594287"/>
              <a:gd name="connsiteX1" fmla="*/ 661301 w 8121246"/>
              <a:gd name="connsiteY1" fmla="*/ 0 h 2594287"/>
              <a:gd name="connsiteX2" fmla="*/ 997753 w 8121246"/>
              <a:gd name="connsiteY2" fmla="*/ 0 h 2594287"/>
              <a:gd name="connsiteX3" fmla="*/ 1740267 w 8121246"/>
              <a:gd name="connsiteY3" fmla="*/ 0 h 2594287"/>
              <a:gd name="connsiteX4" fmla="*/ 2320356 w 8121246"/>
              <a:gd name="connsiteY4" fmla="*/ 0 h 2594287"/>
              <a:gd name="connsiteX5" fmla="*/ 2656808 w 8121246"/>
              <a:gd name="connsiteY5" fmla="*/ 0 h 2594287"/>
              <a:gd name="connsiteX6" fmla="*/ 3236897 w 8121246"/>
              <a:gd name="connsiteY6" fmla="*/ 0 h 2594287"/>
              <a:gd name="connsiteX7" fmla="*/ 3979411 w 8121246"/>
              <a:gd name="connsiteY7" fmla="*/ 0 h 2594287"/>
              <a:gd name="connsiteX8" fmla="*/ 4478287 w 8121246"/>
              <a:gd name="connsiteY8" fmla="*/ 0 h 2594287"/>
              <a:gd name="connsiteX9" fmla="*/ 4977164 w 8121246"/>
              <a:gd name="connsiteY9" fmla="*/ 0 h 2594287"/>
              <a:gd name="connsiteX10" fmla="*/ 5557253 w 8121246"/>
              <a:gd name="connsiteY10" fmla="*/ 0 h 2594287"/>
              <a:gd name="connsiteX11" fmla="*/ 6218554 w 8121246"/>
              <a:gd name="connsiteY11" fmla="*/ 0 h 2594287"/>
              <a:gd name="connsiteX12" fmla="*/ 6879856 w 8121246"/>
              <a:gd name="connsiteY12" fmla="*/ 0 h 2594287"/>
              <a:gd name="connsiteX13" fmla="*/ 7541157 w 8121246"/>
              <a:gd name="connsiteY13" fmla="*/ 0 h 2594287"/>
              <a:gd name="connsiteX14" fmla="*/ 8121246 w 8121246"/>
              <a:gd name="connsiteY14" fmla="*/ 0 h 2594287"/>
              <a:gd name="connsiteX15" fmla="*/ 8121246 w 8121246"/>
              <a:gd name="connsiteY15" fmla="*/ 518857 h 2594287"/>
              <a:gd name="connsiteX16" fmla="*/ 8121246 w 8121246"/>
              <a:gd name="connsiteY16" fmla="*/ 1037715 h 2594287"/>
              <a:gd name="connsiteX17" fmla="*/ 8121246 w 8121246"/>
              <a:gd name="connsiteY17" fmla="*/ 1582515 h 2594287"/>
              <a:gd name="connsiteX18" fmla="*/ 8121246 w 8121246"/>
              <a:gd name="connsiteY18" fmla="*/ 2594287 h 2594287"/>
              <a:gd name="connsiteX19" fmla="*/ 7459945 w 8121246"/>
              <a:gd name="connsiteY19" fmla="*/ 2594287 h 2594287"/>
              <a:gd name="connsiteX20" fmla="*/ 6961068 w 8121246"/>
              <a:gd name="connsiteY20" fmla="*/ 2594287 h 2594287"/>
              <a:gd name="connsiteX21" fmla="*/ 6462191 w 8121246"/>
              <a:gd name="connsiteY21" fmla="*/ 2594287 h 2594287"/>
              <a:gd name="connsiteX22" fmla="*/ 5963315 w 8121246"/>
              <a:gd name="connsiteY22" fmla="*/ 2594287 h 2594287"/>
              <a:gd name="connsiteX23" fmla="*/ 5464438 w 8121246"/>
              <a:gd name="connsiteY23" fmla="*/ 2594287 h 2594287"/>
              <a:gd name="connsiteX24" fmla="*/ 4803137 w 8121246"/>
              <a:gd name="connsiteY24" fmla="*/ 2594287 h 2594287"/>
              <a:gd name="connsiteX25" fmla="*/ 4223048 w 8121246"/>
              <a:gd name="connsiteY25" fmla="*/ 2594287 h 2594287"/>
              <a:gd name="connsiteX26" fmla="*/ 3886596 w 8121246"/>
              <a:gd name="connsiteY26" fmla="*/ 2594287 h 2594287"/>
              <a:gd name="connsiteX27" fmla="*/ 3387720 w 8121246"/>
              <a:gd name="connsiteY27" fmla="*/ 2594287 h 2594287"/>
              <a:gd name="connsiteX28" fmla="*/ 2726418 w 8121246"/>
              <a:gd name="connsiteY28" fmla="*/ 2594287 h 2594287"/>
              <a:gd name="connsiteX29" fmla="*/ 2308754 w 8121246"/>
              <a:gd name="connsiteY29" fmla="*/ 2594287 h 2594287"/>
              <a:gd name="connsiteX30" fmla="*/ 1566240 w 8121246"/>
              <a:gd name="connsiteY30" fmla="*/ 2594287 h 2594287"/>
              <a:gd name="connsiteX31" fmla="*/ 823726 w 8121246"/>
              <a:gd name="connsiteY31" fmla="*/ 2594287 h 2594287"/>
              <a:gd name="connsiteX32" fmla="*/ 0 w 8121246"/>
              <a:gd name="connsiteY32" fmla="*/ 2594287 h 2594287"/>
              <a:gd name="connsiteX33" fmla="*/ 0 w 8121246"/>
              <a:gd name="connsiteY33" fmla="*/ 2023544 h 2594287"/>
              <a:gd name="connsiteX34" fmla="*/ 0 w 8121246"/>
              <a:gd name="connsiteY34" fmla="*/ 1504686 h 2594287"/>
              <a:gd name="connsiteX35" fmla="*/ 0 w 8121246"/>
              <a:gd name="connsiteY35" fmla="*/ 1037715 h 2594287"/>
              <a:gd name="connsiteX36" fmla="*/ 0 w 8121246"/>
              <a:gd name="connsiteY36" fmla="*/ 570743 h 2594287"/>
              <a:gd name="connsiteX37" fmla="*/ 0 w 8121246"/>
              <a:gd name="connsiteY37" fmla="*/ 0 h 2594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8121246" h="2594287" fill="none" extrusionOk="0">
                <a:moveTo>
                  <a:pt x="0" y="0"/>
                </a:moveTo>
                <a:cubicBezTo>
                  <a:pt x="133777" y="-4809"/>
                  <a:pt x="391477" y="22108"/>
                  <a:pt x="661301" y="0"/>
                </a:cubicBezTo>
                <a:cubicBezTo>
                  <a:pt x="931125" y="-22108"/>
                  <a:pt x="882480" y="14919"/>
                  <a:pt x="997753" y="0"/>
                </a:cubicBezTo>
                <a:cubicBezTo>
                  <a:pt x="1113026" y="-14919"/>
                  <a:pt x="1457590" y="20625"/>
                  <a:pt x="1740267" y="0"/>
                </a:cubicBezTo>
                <a:cubicBezTo>
                  <a:pt x="2022944" y="-20625"/>
                  <a:pt x="2172639" y="11687"/>
                  <a:pt x="2320356" y="0"/>
                </a:cubicBezTo>
                <a:cubicBezTo>
                  <a:pt x="2468073" y="-11687"/>
                  <a:pt x="2587309" y="15519"/>
                  <a:pt x="2656808" y="0"/>
                </a:cubicBezTo>
                <a:cubicBezTo>
                  <a:pt x="2726307" y="-15519"/>
                  <a:pt x="3082364" y="8120"/>
                  <a:pt x="3236897" y="0"/>
                </a:cubicBezTo>
                <a:cubicBezTo>
                  <a:pt x="3391430" y="-8120"/>
                  <a:pt x="3623271" y="63973"/>
                  <a:pt x="3979411" y="0"/>
                </a:cubicBezTo>
                <a:cubicBezTo>
                  <a:pt x="4335551" y="-63973"/>
                  <a:pt x="4320477" y="37002"/>
                  <a:pt x="4478287" y="0"/>
                </a:cubicBezTo>
                <a:cubicBezTo>
                  <a:pt x="4636097" y="-37002"/>
                  <a:pt x="4843478" y="6631"/>
                  <a:pt x="4977164" y="0"/>
                </a:cubicBezTo>
                <a:cubicBezTo>
                  <a:pt x="5110850" y="-6631"/>
                  <a:pt x="5430508" y="43634"/>
                  <a:pt x="5557253" y="0"/>
                </a:cubicBezTo>
                <a:cubicBezTo>
                  <a:pt x="5683998" y="-43634"/>
                  <a:pt x="5962430" y="70012"/>
                  <a:pt x="6218554" y="0"/>
                </a:cubicBezTo>
                <a:cubicBezTo>
                  <a:pt x="6474678" y="-70012"/>
                  <a:pt x="6739022" y="75220"/>
                  <a:pt x="6879856" y="0"/>
                </a:cubicBezTo>
                <a:cubicBezTo>
                  <a:pt x="7020690" y="-75220"/>
                  <a:pt x="7333665" y="57824"/>
                  <a:pt x="7541157" y="0"/>
                </a:cubicBezTo>
                <a:cubicBezTo>
                  <a:pt x="7748649" y="-57824"/>
                  <a:pt x="7861805" y="38500"/>
                  <a:pt x="8121246" y="0"/>
                </a:cubicBezTo>
                <a:cubicBezTo>
                  <a:pt x="8145433" y="257616"/>
                  <a:pt x="8065753" y="325874"/>
                  <a:pt x="8121246" y="518857"/>
                </a:cubicBezTo>
                <a:cubicBezTo>
                  <a:pt x="8176739" y="711840"/>
                  <a:pt x="8114252" y="895587"/>
                  <a:pt x="8121246" y="1037715"/>
                </a:cubicBezTo>
                <a:cubicBezTo>
                  <a:pt x="8128240" y="1179843"/>
                  <a:pt x="8121093" y="1324023"/>
                  <a:pt x="8121246" y="1582515"/>
                </a:cubicBezTo>
                <a:cubicBezTo>
                  <a:pt x="8121399" y="1841007"/>
                  <a:pt x="8010891" y="2330205"/>
                  <a:pt x="8121246" y="2594287"/>
                </a:cubicBezTo>
                <a:cubicBezTo>
                  <a:pt x="7967548" y="2654821"/>
                  <a:pt x="7738935" y="2593740"/>
                  <a:pt x="7459945" y="2594287"/>
                </a:cubicBezTo>
                <a:cubicBezTo>
                  <a:pt x="7180955" y="2594834"/>
                  <a:pt x="7135385" y="2541891"/>
                  <a:pt x="6961068" y="2594287"/>
                </a:cubicBezTo>
                <a:cubicBezTo>
                  <a:pt x="6786751" y="2646683"/>
                  <a:pt x="6576174" y="2555059"/>
                  <a:pt x="6462191" y="2594287"/>
                </a:cubicBezTo>
                <a:cubicBezTo>
                  <a:pt x="6348208" y="2633515"/>
                  <a:pt x="6100934" y="2580668"/>
                  <a:pt x="5963315" y="2594287"/>
                </a:cubicBezTo>
                <a:cubicBezTo>
                  <a:pt x="5825696" y="2607906"/>
                  <a:pt x="5658719" y="2541819"/>
                  <a:pt x="5464438" y="2594287"/>
                </a:cubicBezTo>
                <a:cubicBezTo>
                  <a:pt x="5270157" y="2646755"/>
                  <a:pt x="5022441" y="2548757"/>
                  <a:pt x="4803137" y="2594287"/>
                </a:cubicBezTo>
                <a:cubicBezTo>
                  <a:pt x="4583833" y="2639817"/>
                  <a:pt x="4433917" y="2555096"/>
                  <a:pt x="4223048" y="2594287"/>
                </a:cubicBezTo>
                <a:cubicBezTo>
                  <a:pt x="4012179" y="2633478"/>
                  <a:pt x="4008409" y="2554697"/>
                  <a:pt x="3886596" y="2594287"/>
                </a:cubicBezTo>
                <a:cubicBezTo>
                  <a:pt x="3764783" y="2633877"/>
                  <a:pt x="3613062" y="2593105"/>
                  <a:pt x="3387720" y="2594287"/>
                </a:cubicBezTo>
                <a:cubicBezTo>
                  <a:pt x="3162378" y="2595469"/>
                  <a:pt x="2908688" y="2591544"/>
                  <a:pt x="2726418" y="2594287"/>
                </a:cubicBezTo>
                <a:cubicBezTo>
                  <a:pt x="2544148" y="2597030"/>
                  <a:pt x="2425102" y="2576850"/>
                  <a:pt x="2308754" y="2594287"/>
                </a:cubicBezTo>
                <a:cubicBezTo>
                  <a:pt x="2192406" y="2611724"/>
                  <a:pt x="1764875" y="2548733"/>
                  <a:pt x="1566240" y="2594287"/>
                </a:cubicBezTo>
                <a:cubicBezTo>
                  <a:pt x="1367605" y="2639841"/>
                  <a:pt x="1072282" y="2516218"/>
                  <a:pt x="823726" y="2594287"/>
                </a:cubicBezTo>
                <a:cubicBezTo>
                  <a:pt x="575170" y="2672356"/>
                  <a:pt x="224348" y="2565790"/>
                  <a:pt x="0" y="2594287"/>
                </a:cubicBezTo>
                <a:cubicBezTo>
                  <a:pt x="-22037" y="2317860"/>
                  <a:pt x="68014" y="2179330"/>
                  <a:pt x="0" y="2023544"/>
                </a:cubicBezTo>
                <a:cubicBezTo>
                  <a:pt x="-68014" y="1867758"/>
                  <a:pt x="46477" y="1635151"/>
                  <a:pt x="0" y="1504686"/>
                </a:cubicBezTo>
                <a:cubicBezTo>
                  <a:pt x="-46477" y="1374221"/>
                  <a:pt x="50008" y="1156178"/>
                  <a:pt x="0" y="1037715"/>
                </a:cubicBezTo>
                <a:cubicBezTo>
                  <a:pt x="-50008" y="919252"/>
                  <a:pt x="41424" y="780222"/>
                  <a:pt x="0" y="570743"/>
                </a:cubicBezTo>
                <a:cubicBezTo>
                  <a:pt x="-41424" y="361264"/>
                  <a:pt x="35469" y="251393"/>
                  <a:pt x="0" y="0"/>
                </a:cubicBezTo>
                <a:close/>
              </a:path>
              <a:path w="8121246" h="2594287" stroke="0" extrusionOk="0">
                <a:moveTo>
                  <a:pt x="0" y="0"/>
                </a:moveTo>
                <a:cubicBezTo>
                  <a:pt x="248483" y="-41702"/>
                  <a:pt x="277537" y="56661"/>
                  <a:pt x="498877" y="0"/>
                </a:cubicBezTo>
                <a:cubicBezTo>
                  <a:pt x="720217" y="-56661"/>
                  <a:pt x="739636" y="16640"/>
                  <a:pt x="835328" y="0"/>
                </a:cubicBezTo>
                <a:cubicBezTo>
                  <a:pt x="931020" y="-16640"/>
                  <a:pt x="1371006" y="8210"/>
                  <a:pt x="1577842" y="0"/>
                </a:cubicBezTo>
                <a:cubicBezTo>
                  <a:pt x="1784678" y="-8210"/>
                  <a:pt x="1932234" y="33800"/>
                  <a:pt x="2076719" y="0"/>
                </a:cubicBezTo>
                <a:cubicBezTo>
                  <a:pt x="2221204" y="-33800"/>
                  <a:pt x="2397906" y="47996"/>
                  <a:pt x="2575595" y="0"/>
                </a:cubicBezTo>
                <a:cubicBezTo>
                  <a:pt x="2753284" y="-47996"/>
                  <a:pt x="2976402" y="30393"/>
                  <a:pt x="3318109" y="0"/>
                </a:cubicBezTo>
                <a:cubicBezTo>
                  <a:pt x="3659816" y="-30393"/>
                  <a:pt x="3586865" y="32462"/>
                  <a:pt x="3735773" y="0"/>
                </a:cubicBezTo>
                <a:cubicBezTo>
                  <a:pt x="3884681" y="-32462"/>
                  <a:pt x="4145434" y="33729"/>
                  <a:pt x="4478287" y="0"/>
                </a:cubicBezTo>
                <a:cubicBezTo>
                  <a:pt x="4811140" y="-33729"/>
                  <a:pt x="5025633" y="18690"/>
                  <a:pt x="5220801" y="0"/>
                </a:cubicBezTo>
                <a:cubicBezTo>
                  <a:pt x="5415969" y="-18690"/>
                  <a:pt x="5658182" y="65149"/>
                  <a:pt x="5800890" y="0"/>
                </a:cubicBezTo>
                <a:cubicBezTo>
                  <a:pt x="5943598" y="-65149"/>
                  <a:pt x="6172494" y="1414"/>
                  <a:pt x="6543404" y="0"/>
                </a:cubicBezTo>
                <a:cubicBezTo>
                  <a:pt x="6914314" y="-1414"/>
                  <a:pt x="6899968" y="50849"/>
                  <a:pt x="7042280" y="0"/>
                </a:cubicBezTo>
                <a:cubicBezTo>
                  <a:pt x="7184592" y="-50849"/>
                  <a:pt x="7379753" y="42612"/>
                  <a:pt x="7541157" y="0"/>
                </a:cubicBezTo>
                <a:cubicBezTo>
                  <a:pt x="7702561" y="-42612"/>
                  <a:pt x="7900459" y="49347"/>
                  <a:pt x="8121246" y="0"/>
                </a:cubicBezTo>
                <a:cubicBezTo>
                  <a:pt x="8149568" y="225128"/>
                  <a:pt x="8087122" y="358619"/>
                  <a:pt x="8121246" y="492915"/>
                </a:cubicBezTo>
                <a:cubicBezTo>
                  <a:pt x="8155370" y="627212"/>
                  <a:pt x="8120188" y="845914"/>
                  <a:pt x="8121246" y="1011772"/>
                </a:cubicBezTo>
                <a:cubicBezTo>
                  <a:pt x="8122304" y="1177630"/>
                  <a:pt x="8076661" y="1376504"/>
                  <a:pt x="8121246" y="1556572"/>
                </a:cubicBezTo>
                <a:cubicBezTo>
                  <a:pt x="8165831" y="1736640"/>
                  <a:pt x="8072649" y="1965188"/>
                  <a:pt x="8121246" y="2101372"/>
                </a:cubicBezTo>
                <a:cubicBezTo>
                  <a:pt x="8169843" y="2237556"/>
                  <a:pt x="8118533" y="2446459"/>
                  <a:pt x="8121246" y="2594287"/>
                </a:cubicBezTo>
                <a:cubicBezTo>
                  <a:pt x="8015203" y="2594688"/>
                  <a:pt x="7911664" y="2590239"/>
                  <a:pt x="7784794" y="2594287"/>
                </a:cubicBezTo>
                <a:cubicBezTo>
                  <a:pt x="7657924" y="2598335"/>
                  <a:pt x="7214221" y="2546798"/>
                  <a:pt x="7042280" y="2594287"/>
                </a:cubicBezTo>
                <a:cubicBezTo>
                  <a:pt x="6870339" y="2641776"/>
                  <a:pt x="6632842" y="2547619"/>
                  <a:pt x="6462191" y="2594287"/>
                </a:cubicBezTo>
                <a:cubicBezTo>
                  <a:pt x="6291540" y="2640955"/>
                  <a:pt x="6135350" y="2586951"/>
                  <a:pt x="6044527" y="2594287"/>
                </a:cubicBezTo>
                <a:cubicBezTo>
                  <a:pt x="5953704" y="2601623"/>
                  <a:pt x="5714110" y="2591948"/>
                  <a:pt x="5464438" y="2594287"/>
                </a:cubicBezTo>
                <a:cubicBezTo>
                  <a:pt x="5214766" y="2596626"/>
                  <a:pt x="5249492" y="2588811"/>
                  <a:pt x="5127987" y="2594287"/>
                </a:cubicBezTo>
                <a:cubicBezTo>
                  <a:pt x="5006482" y="2599763"/>
                  <a:pt x="4882612" y="2564338"/>
                  <a:pt x="4791535" y="2594287"/>
                </a:cubicBezTo>
                <a:cubicBezTo>
                  <a:pt x="4700458" y="2624236"/>
                  <a:pt x="4367441" y="2586936"/>
                  <a:pt x="4211446" y="2594287"/>
                </a:cubicBezTo>
                <a:cubicBezTo>
                  <a:pt x="4055451" y="2601638"/>
                  <a:pt x="3936633" y="2592072"/>
                  <a:pt x="3793782" y="2594287"/>
                </a:cubicBezTo>
                <a:cubicBezTo>
                  <a:pt x="3650931" y="2596502"/>
                  <a:pt x="3432854" y="2543251"/>
                  <a:pt x="3132481" y="2594287"/>
                </a:cubicBezTo>
                <a:cubicBezTo>
                  <a:pt x="2832108" y="2645323"/>
                  <a:pt x="2802811" y="2546412"/>
                  <a:pt x="2714817" y="2594287"/>
                </a:cubicBezTo>
                <a:cubicBezTo>
                  <a:pt x="2626823" y="2642162"/>
                  <a:pt x="2207854" y="2559625"/>
                  <a:pt x="2053515" y="2594287"/>
                </a:cubicBezTo>
                <a:cubicBezTo>
                  <a:pt x="1899176" y="2628949"/>
                  <a:pt x="1790457" y="2559560"/>
                  <a:pt x="1717063" y="2594287"/>
                </a:cubicBezTo>
                <a:cubicBezTo>
                  <a:pt x="1643669" y="2629014"/>
                  <a:pt x="1370029" y="2557407"/>
                  <a:pt x="1055762" y="2594287"/>
                </a:cubicBezTo>
                <a:cubicBezTo>
                  <a:pt x="741495" y="2631167"/>
                  <a:pt x="731621" y="2578218"/>
                  <a:pt x="638098" y="2594287"/>
                </a:cubicBezTo>
                <a:cubicBezTo>
                  <a:pt x="544575" y="2610356"/>
                  <a:pt x="158460" y="2558086"/>
                  <a:pt x="0" y="2594287"/>
                </a:cubicBezTo>
                <a:cubicBezTo>
                  <a:pt x="-30788" y="2483026"/>
                  <a:pt x="1734" y="2358311"/>
                  <a:pt x="0" y="2127315"/>
                </a:cubicBezTo>
                <a:cubicBezTo>
                  <a:pt x="-1734" y="1896319"/>
                  <a:pt x="59335" y="1693677"/>
                  <a:pt x="0" y="1556572"/>
                </a:cubicBezTo>
                <a:cubicBezTo>
                  <a:pt x="-59335" y="1419467"/>
                  <a:pt x="50785" y="1237571"/>
                  <a:pt x="0" y="1089601"/>
                </a:cubicBezTo>
                <a:cubicBezTo>
                  <a:pt x="-50785" y="941631"/>
                  <a:pt x="3521" y="847758"/>
                  <a:pt x="0" y="648572"/>
                </a:cubicBezTo>
                <a:cubicBezTo>
                  <a:pt x="-3521" y="449386"/>
                  <a:pt x="37770" y="234755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9485889-951D-EE21-49EB-59167189182A}"/>
              </a:ext>
            </a:extLst>
          </p:cNvPr>
          <p:cNvSpPr/>
          <p:nvPr/>
        </p:nvSpPr>
        <p:spPr>
          <a:xfrm>
            <a:off x="8580945" y="2898314"/>
            <a:ext cx="3214687" cy="3331151"/>
          </a:xfrm>
          <a:custGeom>
            <a:avLst/>
            <a:gdLst>
              <a:gd name="connsiteX0" fmla="*/ 0 w 3214687"/>
              <a:gd name="connsiteY0" fmla="*/ 0 h 3331151"/>
              <a:gd name="connsiteX1" fmla="*/ 439341 w 3214687"/>
              <a:gd name="connsiteY1" fmla="*/ 0 h 3331151"/>
              <a:gd name="connsiteX2" fmla="*/ 1039415 w 3214687"/>
              <a:gd name="connsiteY2" fmla="*/ 0 h 3331151"/>
              <a:gd name="connsiteX3" fmla="*/ 1607344 w 3214687"/>
              <a:gd name="connsiteY3" fmla="*/ 0 h 3331151"/>
              <a:gd name="connsiteX4" fmla="*/ 2046684 w 3214687"/>
              <a:gd name="connsiteY4" fmla="*/ 0 h 3331151"/>
              <a:gd name="connsiteX5" fmla="*/ 2550318 w 3214687"/>
              <a:gd name="connsiteY5" fmla="*/ 0 h 3331151"/>
              <a:gd name="connsiteX6" fmla="*/ 3214687 w 3214687"/>
              <a:gd name="connsiteY6" fmla="*/ 0 h 3331151"/>
              <a:gd name="connsiteX7" fmla="*/ 3214687 w 3214687"/>
              <a:gd name="connsiteY7" fmla="*/ 555192 h 3331151"/>
              <a:gd name="connsiteX8" fmla="*/ 3214687 w 3214687"/>
              <a:gd name="connsiteY8" fmla="*/ 1043761 h 3331151"/>
              <a:gd name="connsiteX9" fmla="*/ 3214687 w 3214687"/>
              <a:gd name="connsiteY9" fmla="*/ 1499018 h 3331151"/>
              <a:gd name="connsiteX10" fmla="*/ 3214687 w 3214687"/>
              <a:gd name="connsiteY10" fmla="*/ 1987587 h 3331151"/>
              <a:gd name="connsiteX11" fmla="*/ 3214687 w 3214687"/>
              <a:gd name="connsiteY11" fmla="*/ 2576090 h 3331151"/>
              <a:gd name="connsiteX12" fmla="*/ 3214687 w 3214687"/>
              <a:gd name="connsiteY12" fmla="*/ 3331151 h 3331151"/>
              <a:gd name="connsiteX13" fmla="*/ 2775346 w 3214687"/>
              <a:gd name="connsiteY13" fmla="*/ 3331151 h 3331151"/>
              <a:gd name="connsiteX14" fmla="*/ 2336006 w 3214687"/>
              <a:gd name="connsiteY14" fmla="*/ 3331151 h 3331151"/>
              <a:gd name="connsiteX15" fmla="*/ 1768078 w 3214687"/>
              <a:gd name="connsiteY15" fmla="*/ 3331151 h 3331151"/>
              <a:gd name="connsiteX16" fmla="*/ 1328737 w 3214687"/>
              <a:gd name="connsiteY16" fmla="*/ 3331151 h 3331151"/>
              <a:gd name="connsiteX17" fmla="*/ 792956 w 3214687"/>
              <a:gd name="connsiteY17" fmla="*/ 3331151 h 3331151"/>
              <a:gd name="connsiteX18" fmla="*/ 0 w 3214687"/>
              <a:gd name="connsiteY18" fmla="*/ 3331151 h 3331151"/>
              <a:gd name="connsiteX19" fmla="*/ 0 w 3214687"/>
              <a:gd name="connsiteY19" fmla="*/ 2775959 h 3331151"/>
              <a:gd name="connsiteX20" fmla="*/ 0 w 3214687"/>
              <a:gd name="connsiteY20" fmla="*/ 2220767 h 3331151"/>
              <a:gd name="connsiteX21" fmla="*/ 0 w 3214687"/>
              <a:gd name="connsiteY21" fmla="*/ 1598952 h 3331151"/>
              <a:gd name="connsiteX22" fmla="*/ 0 w 3214687"/>
              <a:gd name="connsiteY22" fmla="*/ 1077072 h 3331151"/>
              <a:gd name="connsiteX23" fmla="*/ 0 w 3214687"/>
              <a:gd name="connsiteY23" fmla="*/ 555192 h 3331151"/>
              <a:gd name="connsiteX24" fmla="*/ 0 w 3214687"/>
              <a:gd name="connsiteY24" fmla="*/ 0 h 3331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214687" h="3331151" fill="none" extrusionOk="0">
                <a:moveTo>
                  <a:pt x="0" y="0"/>
                </a:moveTo>
                <a:cubicBezTo>
                  <a:pt x="175982" y="-27390"/>
                  <a:pt x="275339" y="22852"/>
                  <a:pt x="439341" y="0"/>
                </a:cubicBezTo>
                <a:cubicBezTo>
                  <a:pt x="603343" y="-22852"/>
                  <a:pt x="828299" y="33168"/>
                  <a:pt x="1039415" y="0"/>
                </a:cubicBezTo>
                <a:cubicBezTo>
                  <a:pt x="1250531" y="-33168"/>
                  <a:pt x="1375237" y="33424"/>
                  <a:pt x="1607344" y="0"/>
                </a:cubicBezTo>
                <a:cubicBezTo>
                  <a:pt x="1839451" y="-33424"/>
                  <a:pt x="1938369" y="24896"/>
                  <a:pt x="2046684" y="0"/>
                </a:cubicBezTo>
                <a:cubicBezTo>
                  <a:pt x="2154999" y="-24896"/>
                  <a:pt x="2380255" y="8238"/>
                  <a:pt x="2550318" y="0"/>
                </a:cubicBezTo>
                <a:cubicBezTo>
                  <a:pt x="2720381" y="-8238"/>
                  <a:pt x="2889380" y="37147"/>
                  <a:pt x="3214687" y="0"/>
                </a:cubicBezTo>
                <a:cubicBezTo>
                  <a:pt x="3265516" y="184316"/>
                  <a:pt x="3191413" y="315787"/>
                  <a:pt x="3214687" y="555192"/>
                </a:cubicBezTo>
                <a:cubicBezTo>
                  <a:pt x="3237961" y="794597"/>
                  <a:pt x="3202069" y="811537"/>
                  <a:pt x="3214687" y="1043761"/>
                </a:cubicBezTo>
                <a:cubicBezTo>
                  <a:pt x="3227305" y="1275985"/>
                  <a:pt x="3197309" y="1319242"/>
                  <a:pt x="3214687" y="1499018"/>
                </a:cubicBezTo>
                <a:cubicBezTo>
                  <a:pt x="3232065" y="1678794"/>
                  <a:pt x="3191725" y="1783129"/>
                  <a:pt x="3214687" y="1987587"/>
                </a:cubicBezTo>
                <a:cubicBezTo>
                  <a:pt x="3237649" y="2192045"/>
                  <a:pt x="3176525" y="2296243"/>
                  <a:pt x="3214687" y="2576090"/>
                </a:cubicBezTo>
                <a:cubicBezTo>
                  <a:pt x="3252849" y="2855937"/>
                  <a:pt x="3168754" y="3137544"/>
                  <a:pt x="3214687" y="3331151"/>
                </a:cubicBezTo>
                <a:cubicBezTo>
                  <a:pt x="3117725" y="3357116"/>
                  <a:pt x="2925264" y="3323011"/>
                  <a:pt x="2775346" y="3331151"/>
                </a:cubicBezTo>
                <a:cubicBezTo>
                  <a:pt x="2625428" y="3339291"/>
                  <a:pt x="2493012" y="3319130"/>
                  <a:pt x="2336006" y="3331151"/>
                </a:cubicBezTo>
                <a:cubicBezTo>
                  <a:pt x="2179000" y="3343172"/>
                  <a:pt x="2002902" y="3321214"/>
                  <a:pt x="1768078" y="3331151"/>
                </a:cubicBezTo>
                <a:cubicBezTo>
                  <a:pt x="1533254" y="3341088"/>
                  <a:pt x="1515955" y="3293335"/>
                  <a:pt x="1328737" y="3331151"/>
                </a:cubicBezTo>
                <a:cubicBezTo>
                  <a:pt x="1141519" y="3368967"/>
                  <a:pt x="959947" y="3308565"/>
                  <a:pt x="792956" y="3331151"/>
                </a:cubicBezTo>
                <a:cubicBezTo>
                  <a:pt x="625965" y="3353737"/>
                  <a:pt x="337232" y="3255077"/>
                  <a:pt x="0" y="3331151"/>
                </a:cubicBezTo>
                <a:cubicBezTo>
                  <a:pt x="-39414" y="3203052"/>
                  <a:pt x="57170" y="2998183"/>
                  <a:pt x="0" y="2775959"/>
                </a:cubicBezTo>
                <a:cubicBezTo>
                  <a:pt x="-57170" y="2553735"/>
                  <a:pt x="28741" y="2442603"/>
                  <a:pt x="0" y="2220767"/>
                </a:cubicBezTo>
                <a:cubicBezTo>
                  <a:pt x="-28741" y="1998931"/>
                  <a:pt x="66185" y="1746367"/>
                  <a:pt x="0" y="1598952"/>
                </a:cubicBezTo>
                <a:cubicBezTo>
                  <a:pt x="-66185" y="1451537"/>
                  <a:pt x="39433" y="1232912"/>
                  <a:pt x="0" y="1077072"/>
                </a:cubicBezTo>
                <a:cubicBezTo>
                  <a:pt x="-39433" y="921232"/>
                  <a:pt x="23845" y="761580"/>
                  <a:pt x="0" y="555192"/>
                </a:cubicBezTo>
                <a:cubicBezTo>
                  <a:pt x="-23845" y="348804"/>
                  <a:pt x="38128" y="252201"/>
                  <a:pt x="0" y="0"/>
                </a:cubicBezTo>
                <a:close/>
              </a:path>
              <a:path w="3214687" h="3331151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59661" y="209703"/>
                  <a:pt x="3164686" y="354065"/>
                  <a:pt x="3214687" y="488569"/>
                </a:cubicBezTo>
                <a:cubicBezTo>
                  <a:pt x="3264688" y="623073"/>
                  <a:pt x="3207690" y="853841"/>
                  <a:pt x="3214687" y="1043761"/>
                </a:cubicBezTo>
                <a:cubicBezTo>
                  <a:pt x="3221684" y="1233681"/>
                  <a:pt x="3193368" y="1425114"/>
                  <a:pt x="3214687" y="1532329"/>
                </a:cubicBezTo>
                <a:cubicBezTo>
                  <a:pt x="3236006" y="1639544"/>
                  <a:pt x="3175946" y="1805074"/>
                  <a:pt x="3214687" y="2020898"/>
                </a:cubicBezTo>
                <a:cubicBezTo>
                  <a:pt x="3253428" y="2236722"/>
                  <a:pt x="3178865" y="2336244"/>
                  <a:pt x="3214687" y="2576090"/>
                </a:cubicBezTo>
                <a:cubicBezTo>
                  <a:pt x="3250509" y="2815936"/>
                  <a:pt x="3207612" y="3105453"/>
                  <a:pt x="3214687" y="3331151"/>
                </a:cubicBezTo>
                <a:cubicBezTo>
                  <a:pt x="3039881" y="3356091"/>
                  <a:pt x="2927363" y="3316569"/>
                  <a:pt x="2775346" y="3331151"/>
                </a:cubicBezTo>
                <a:cubicBezTo>
                  <a:pt x="2623329" y="3345733"/>
                  <a:pt x="2324165" y="3290523"/>
                  <a:pt x="2175272" y="3331151"/>
                </a:cubicBezTo>
                <a:cubicBezTo>
                  <a:pt x="2026379" y="3371779"/>
                  <a:pt x="1798608" y="3291685"/>
                  <a:pt x="1703784" y="3331151"/>
                </a:cubicBezTo>
                <a:cubicBezTo>
                  <a:pt x="1608960" y="3370617"/>
                  <a:pt x="1384398" y="3318493"/>
                  <a:pt x="1168003" y="3331151"/>
                </a:cubicBezTo>
                <a:cubicBezTo>
                  <a:pt x="951608" y="3343809"/>
                  <a:pt x="814723" y="3293691"/>
                  <a:pt x="567928" y="3331151"/>
                </a:cubicBezTo>
                <a:cubicBezTo>
                  <a:pt x="321134" y="3368611"/>
                  <a:pt x="237841" y="3264065"/>
                  <a:pt x="0" y="3331151"/>
                </a:cubicBezTo>
                <a:cubicBezTo>
                  <a:pt x="-11224" y="3150984"/>
                  <a:pt x="12646" y="2977690"/>
                  <a:pt x="0" y="2875894"/>
                </a:cubicBezTo>
                <a:cubicBezTo>
                  <a:pt x="-12646" y="2774098"/>
                  <a:pt x="29041" y="2606500"/>
                  <a:pt x="0" y="2387325"/>
                </a:cubicBezTo>
                <a:cubicBezTo>
                  <a:pt x="-29041" y="2168150"/>
                  <a:pt x="43990" y="2100403"/>
                  <a:pt x="0" y="1865445"/>
                </a:cubicBezTo>
                <a:cubicBezTo>
                  <a:pt x="-43990" y="1630487"/>
                  <a:pt x="50282" y="1444948"/>
                  <a:pt x="0" y="1243630"/>
                </a:cubicBezTo>
                <a:cubicBezTo>
                  <a:pt x="-50282" y="1042313"/>
                  <a:pt x="7148" y="921531"/>
                  <a:pt x="0" y="688438"/>
                </a:cubicBezTo>
                <a:cubicBezTo>
                  <a:pt x="-7148" y="455345"/>
                  <a:pt x="37015" y="175410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74256D1-13A0-F6A1-A02F-18598BBE211B}"/>
              </a:ext>
            </a:extLst>
          </p:cNvPr>
          <p:cNvSpPr txBox="1"/>
          <p:nvPr/>
        </p:nvSpPr>
        <p:spPr>
          <a:xfrm>
            <a:off x="9549117" y="2896255"/>
            <a:ext cx="1278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Constat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DB23A84-DED3-99B3-9640-696836C33E9D}"/>
              </a:ext>
            </a:extLst>
          </p:cNvPr>
          <p:cNvSpPr txBox="1"/>
          <p:nvPr/>
        </p:nvSpPr>
        <p:spPr>
          <a:xfrm>
            <a:off x="8823831" y="3484102"/>
            <a:ext cx="283865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Contre toute attente, des prospects jeunes sont présents sur Facebook.</a:t>
            </a:r>
          </a:p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Cela signifie que la compagne fait défaut aux jeunes, mais cela ne veut pas dire qu’ils ne sont pas présents.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Instagram et twitter révèlent qu’une fois que malgré leur CTR plus petit que Facebook, leurs bénéfices et ROI sont grands.</a:t>
            </a:r>
          </a:p>
        </p:txBody>
      </p:sp>
    </p:spTree>
    <p:extLst>
      <p:ext uri="{BB962C8B-B14F-4D97-AF65-F5344CB8AC3E}">
        <p14:creationId xmlns:p14="http://schemas.microsoft.com/office/powerpoint/2010/main" val="2896944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4"/>
            <a:ext cx="8129587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1"/>
            <a:ext cx="778430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Qui s’intéresse à la cosmétique ? 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485889-951D-EE21-49EB-59167189182A}"/>
              </a:ext>
            </a:extLst>
          </p:cNvPr>
          <p:cNvSpPr/>
          <p:nvPr/>
        </p:nvSpPr>
        <p:spPr>
          <a:xfrm>
            <a:off x="8580944" y="3270088"/>
            <a:ext cx="3214687" cy="2653184"/>
          </a:xfrm>
          <a:custGeom>
            <a:avLst/>
            <a:gdLst>
              <a:gd name="connsiteX0" fmla="*/ 0 w 3214687"/>
              <a:gd name="connsiteY0" fmla="*/ 0 h 2653184"/>
              <a:gd name="connsiteX1" fmla="*/ 600075 w 3214687"/>
              <a:gd name="connsiteY1" fmla="*/ 0 h 2653184"/>
              <a:gd name="connsiteX2" fmla="*/ 1168003 w 3214687"/>
              <a:gd name="connsiteY2" fmla="*/ 0 h 2653184"/>
              <a:gd name="connsiteX3" fmla="*/ 1703784 w 3214687"/>
              <a:gd name="connsiteY3" fmla="*/ 0 h 2653184"/>
              <a:gd name="connsiteX4" fmla="*/ 2239565 w 3214687"/>
              <a:gd name="connsiteY4" fmla="*/ 0 h 2653184"/>
              <a:gd name="connsiteX5" fmla="*/ 3214687 w 3214687"/>
              <a:gd name="connsiteY5" fmla="*/ 0 h 2653184"/>
              <a:gd name="connsiteX6" fmla="*/ 3214687 w 3214687"/>
              <a:gd name="connsiteY6" fmla="*/ 557169 h 2653184"/>
              <a:gd name="connsiteX7" fmla="*/ 3214687 w 3214687"/>
              <a:gd name="connsiteY7" fmla="*/ 1034742 h 2653184"/>
              <a:gd name="connsiteX8" fmla="*/ 3214687 w 3214687"/>
              <a:gd name="connsiteY8" fmla="*/ 1591910 h 2653184"/>
              <a:gd name="connsiteX9" fmla="*/ 3214687 w 3214687"/>
              <a:gd name="connsiteY9" fmla="*/ 2042952 h 2653184"/>
              <a:gd name="connsiteX10" fmla="*/ 3214687 w 3214687"/>
              <a:gd name="connsiteY10" fmla="*/ 2653184 h 2653184"/>
              <a:gd name="connsiteX11" fmla="*/ 2743200 w 3214687"/>
              <a:gd name="connsiteY11" fmla="*/ 2653184 h 2653184"/>
              <a:gd name="connsiteX12" fmla="*/ 2143125 w 3214687"/>
              <a:gd name="connsiteY12" fmla="*/ 2653184 h 2653184"/>
              <a:gd name="connsiteX13" fmla="*/ 1639490 w 3214687"/>
              <a:gd name="connsiteY13" fmla="*/ 2653184 h 2653184"/>
              <a:gd name="connsiteX14" fmla="*/ 1039415 w 3214687"/>
              <a:gd name="connsiteY14" fmla="*/ 2653184 h 2653184"/>
              <a:gd name="connsiteX15" fmla="*/ 567928 w 3214687"/>
              <a:gd name="connsiteY15" fmla="*/ 2653184 h 2653184"/>
              <a:gd name="connsiteX16" fmla="*/ 0 w 3214687"/>
              <a:gd name="connsiteY16" fmla="*/ 2653184 h 2653184"/>
              <a:gd name="connsiteX17" fmla="*/ 0 w 3214687"/>
              <a:gd name="connsiteY17" fmla="*/ 2202143 h 2653184"/>
              <a:gd name="connsiteX18" fmla="*/ 0 w 3214687"/>
              <a:gd name="connsiteY18" fmla="*/ 1751101 h 2653184"/>
              <a:gd name="connsiteX19" fmla="*/ 0 w 3214687"/>
              <a:gd name="connsiteY19" fmla="*/ 1300060 h 2653184"/>
              <a:gd name="connsiteX20" fmla="*/ 0 w 3214687"/>
              <a:gd name="connsiteY20" fmla="*/ 716360 h 2653184"/>
              <a:gd name="connsiteX21" fmla="*/ 0 w 3214687"/>
              <a:gd name="connsiteY21" fmla="*/ 0 h 265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214687" h="2653184" fill="none" extrusionOk="0">
                <a:moveTo>
                  <a:pt x="0" y="0"/>
                </a:moveTo>
                <a:cubicBezTo>
                  <a:pt x="239242" y="-35435"/>
                  <a:pt x="316991" y="70827"/>
                  <a:pt x="600075" y="0"/>
                </a:cubicBezTo>
                <a:cubicBezTo>
                  <a:pt x="883159" y="-70827"/>
                  <a:pt x="979647" y="48267"/>
                  <a:pt x="1168003" y="0"/>
                </a:cubicBezTo>
                <a:cubicBezTo>
                  <a:pt x="1356359" y="-48267"/>
                  <a:pt x="1496167" y="49834"/>
                  <a:pt x="1703784" y="0"/>
                </a:cubicBezTo>
                <a:cubicBezTo>
                  <a:pt x="1911401" y="-49834"/>
                  <a:pt x="2121588" y="12069"/>
                  <a:pt x="2239565" y="0"/>
                </a:cubicBezTo>
                <a:cubicBezTo>
                  <a:pt x="2357542" y="-12069"/>
                  <a:pt x="2951632" y="90681"/>
                  <a:pt x="3214687" y="0"/>
                </a:cubicBezTo>
                <a:cubicBezTo>
                  <a:pt x="3243694" y="239766"/>
                  <a:pt x="3180529" y="287160"/>
                  <a:pt x="3214687" y="557169"/>
                </a:cubicBezTo>
                <a:cubicBezTo>
                  <a:pt x="3248845" y="827178"/>
                  <a:pt x="3208662" y="906706"/>
                  <a:pt x="3214687" y="1034742"/>
                </a:cubicBezTo>
                <a:cubicBezTo>
                  <a:pt x="3220712" y="1162778"/>
                  <a:pt x="3189710" y="1382963"/>
                  <a:pt x="3214687" y="1591910"/>
                </a:cubicBezTo>
                <a:cubicBezTo>
                  <a:pt x="3239664" y="1800857"/>
                  <a:pt x="3168257" y="1849718"/>
                  <a:pt x="3214687" y="2042952"/>
                </a:cubicBezTo>
                <a:cubicBezTo>
                  <a:pt x="3261117" y="2236186"/>
                  <a:pt x="3150109" y="2526632"/>
                  <a:pt x="3214687" y="2653184"/>
                </a:cubicBezTo>
                <a:cubicBezTo>
                  <a:pt x="2988133" y="2697892"/>
                  <a:pt x="2921806" y="2622112"/>
                  <a:pt x="2743200" y="2653184"/>
                </a:cubicBezTo>
                <a:cubicBezTo>
                  <a:pt x="2564594" y="2684256"/>
                  <a:pt x="2440063" y="2592882"/>
                  <a:pt x="2143125" y="2653184"/>
                </a:cubicBezTo>
                <a:cubicBezTo>
                  <a:pt x="1846187" y="2713486"/>
                  <a:pt x="1831023" y="2619682"/>
                  <a:pt x="1639490" y="2653184"/>
                </a:cubicBezTo>
                <a:cubicBezTo>
                  <a:pt x="1447958" y="2686686"/>
                  <a:pt x="1174173" y="2616571"/>
                  <a:pt x="1039415" y="2653184"/>
                </a:cubicBezTo>
                <a:cubicBezTo>
                  <a:pt x="904658" y="2689797"/>
                  <a:pt x="764956" y="2637082"/>
                  <a:pt x="567928" y="2653184"/>
                </a:cubicBezTo>
                <a:cubicBezTo>
                  <a:pt x="370900" y="2669286"/>
                  <a:pt x="117255" y="2622914"/>
                  <a:pt x="0" y="2653184"/>
                </a:cubicBezTo>
                <a:cubicBezTo>
                  <a:pt x="-19005" y="2482123"/>
                  <a:pt x="5957" y="2319413"/>
                  <a:pt x="0" y="2202143"/>
                </a:cubicBezTo>
                <a:cubicBezTo>
                  <a:pt x="-5957" y="2084873"/>
                  <a:pt x="14984" y="1883990"/>
                  <a:pt x="0" y="1751101"/>
                </a:cubicBezTo>
                <a:cubicBezTo>
                  <a:pt x="-14984" y="1618212"/>
                  <a:pt x="49215" y="1466303"/>
                  <a:pt x="0" y="1300060"/>
                </a:cubicBezTo>
                <a:cubicBezTo>
                  <a:pt x="-49215" y="1133817"/>
                  <a:pt x="52767" y="854413"/>
                  <a:pt x="0" y="716360"/>
                </a:cubicBezTo>
                <a:cubicBezTo>
                  <a:pt x="-52767" y="578307"/>
                  <a:pt x="28047" y="191149"/>
                  <a:pt x="0" y="0"/>
                </a:cubicBezTo>
                <a:close/>
              </a:path>
              <a:path w="3214687" h="2653184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49791" y="154869"/>
                  <a:pt x="3158461" y="347359"/>
                  <a:pt x="3214687" y="477573"/>
                </a:cubicBezTo>
                <a:cubicBezTo>
                  <a:pt x="3270913" y="607787"/>
                  <a:pt x="3160716" y="826975"/>
                  <a:pt x="3214687" y="1008210"/>
                </a:cubicBezTo>
                <a:cubicBezTo>
                  <a:pt x="3268658" y="1189445"/>
                  <a:pt x="3174241" y="1324681"/>
                  <a:pt x="3214687" y="1485783"/>
                </a:cubicBezTo>
                <a:cubicBezTo>
                  <a:pt x="3255133" y="1646885"/>
                  <a:pt x="3196272" y="1784366"/>
                  <a:pt x="3214687" y="1963356"/>
                </a:cubicBezTo>
                <a:cubicBezTo>
                  <a:pt x="3233102" y="2142346"/>
                  <a:pt x="3171033" y="2463587"/>
                  <a:pt x="3214687" y="2653184"/>
                </a:cubicBezTo>
                <a:cubicBezTo>
                  <a:pt x="3013112" y="2711110"/>
                  <a:pt x="2927823" y="2637139"/>
                  <a:pt x="2646759" y="2653184"/>
                </a:cubicBezTo>
                <a:cubicBezTo>
                  <a:pt x="2365695" y="2669229"/>
                  <a:pt x="2174860" y="2597700"/>
                  <a:pt x="2046684" y="2653184"/>
                </a:cubicBezTo>
                <a:cubicBezTo>
                  <a:pt x="1918508" y="2708668"/>
                  <a:pt x="1602294" y="2613522"/>
                  <a:pt x="1446609" y="2653184"/>
                </a:cubicBezTo>
                <a:cubicBezTo>
                  <a:pt x="1290925" y="2692846"/>
                  <a:pt x="1207472" y="2612870"/>
                  <a:pt x="975122" y="2653184"/>
                </a:cubicBezTo>
                <a:cubicBezTo>
                  <a:pt x="742772" y="2693498"/>
                  <a:pt x="476105" y="2547688"/>
                  <a:pt x="0" y="2653184"/>
                </a:cubicBezTo>
                <a:cubicBezTo>
                  <a:pt x="-8848" y="2390939"/>
                  <a:pt x="44536" y="2257578"/>
                  <a:pt x="0" y="2069484"/>
                </a:cubicBezTo>
                <a:cubicBezTo>
                  <a:pt x="-44536" y="1881390"/>
                  <a:pt x="16186" y="1843863"/>
                  <a:pt x="0" y="1618442"/>
                </a:cubicBezTo>
                <a:cubicBezTo>
                  <a:pt x="-16186" y="1393021"/>
                  <a:pt x="43031" y="1336488"/>
                  <a:pt x="0" y="1140869"/>
                </a:cubicBezTo>
                <a:cubicBezTo>
                  <a:pt x="-43031" y="945250"/>
                  <a:pt x="40923" y="825243"/>
                  <a:pt x="0" y="663296"/>
                </a:cubicBezTo>
                <a:cubicBezTo>
                  <a:pt x="-40923" y="501349"/>
                  <a:pt x="55728" y="231569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74256D1-13A0-F6A1-A02F-18598BBE211B}"/>
              </a:ext>
            </a:extLst>
          </p:cNvPr>
          <p:cNvSpPr txBox="1"/>
          <p:nvPr/>
        </p:nvSpPr>
        <p:spPr>
          <a:xfrm>
            <a:off x="9549116" y="3268028"/>
            <a:ext cx="1278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Constat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DB23A84-DED3-99B3-9640-696836C33E9D}"/>
              </a:ext>
            </a:extLst>
          </p:cNvPr>
          <p:cNvSpPr txBox="1"/>
          <p:nvPr/>
        </p:nvSpPr>
        <p:spPr>
          <a:xfrm>
            <a:off x="8823830" y="3855875"/>
            <a:ext cx="28386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On voit que sur Instagram et Twitter, hommes et femmes sont intéressés.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Mais Facebook, le constat est flagrant.</a:t>
            </a:r>
          </a:p>
        </p:txBody>
      </p:sp>
      <p:pic>
        <p:nvPicPr>
          <p:cNvPr id="8" name="Image 7" descr="Une image contenant capture d’écran, texte, Caractère coloré, Tracé&#10;&#10;Description générée automatiquement">
            <a:extLst>
              <a:ext uri="{FF2B5EF4-FFF2-40B4-BE49-F238E27FC236}">
                <a16:creationId xmlns:a16="http://schemas.microsoft.com/office/drawing/2014/main" id="{4460650F-DB29-FC55-CC86-FEDFF83BD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49" y="2255133"/>
            <a:ext cx="8180695" cy="3817079"/>
          </a:xfrm>
          <a:custGeom>
            <a:avLst/>
            <a:gdLst>
              <a:gd name="connsiteX0" fmla="*/ 0 w 8180695"/>
              <a:gd name="connsiteY0" fmla="*/ 0 h 3817079"/>
              <a:gd name="connsiteX1" fmla="*/ 584335 w 8180695"/>
              <a:gd name="connsiteY1" fmla="*/ 0 h 3817079"/>
              <a:gd name="connsiteX2" fmla="*/ 1168671 w 8180695"/>
              <a:gd name="connsiteY2" fmla="*/ 0 h 3817079"/>
              <a:gd name="connsiteX3" fmla="*/ 1916620 w 8180695"/>
              <a:gd name="connsiteY3" fmla="*/ 0 h 3817079"/>
              <a:gd name="connsiteX4" fmla="*/ 2419148 w 8180695"/>
              <a:gd name="connsiteY4" fmla="*/ 0 h 3817079"/>
              <a:gd name="connsiteX5" fmla="*/ 2921677 w 8180695"/>
              <a:gd name="connsiteY5" fmla="*/ 0 h 3817079"/>
              <a:gd name="connsiteX6" fmla="*/ 3506012 w 8180695"/>
              <a:gd name="connsiteY6" fmla="*/ 0 h 3817079"/>
              <a:gd name="connsiteX7" fmla="*/ 4172154 w 8180695"/>
              <a:gd name="connsiteY7" fmla="*/ 0 h 3817079"/>
              <a:gd name="connsiteX8" fmla="*/ 4838297 w 8180695"/>
              <a:gd name="connsiteY8" fmla="*/ 0 h 3817079"/>
              <a:gd name="connsiteX9" fmla="*/ 5504439 w 8180695"/>
              <a:gd name="connsiteY9" fmla="*/ 0 h 3817079"/>
              <a:gd name="connsiteX10" fmla="*/ 6252388 w 8180695"/>
              <a:gd name="connsiteY10" fmla="*/ 0 h 3817079"/>
              <a:gd name="connsiteX11" fmla="*/ 6836724 w 8180695"/>
              <a:gd name="connsiteY11" fmla="*/ 0 h 3817079"/>
              <a:gd name="connsiteX12" fmla="*/ 7502866 w 8180695"/>
              <a:gd name="connsiteY12" fmla="*/ 0 h 3817079"/>
              <a:gd name="connsiteX13" fmla="*/ 8180695 w 8180695"/>
              <a:gd name="connsiteY13" fmla="*/ 0 h 3817079"/>
              <a:gd name="connsiteX14" fmla="*/ 8180695 w 8180695"/>
              <a:gd name="connsiteY14" fmla="*/ 545297 h 3817079"/>
              <a:gd name="connsiteX15" fmla="*/ 8180695 w 8180695"/>
              <a:gd name="connsiteY15" fmla="*/ 1128765 h 3817079"/>
              <a:gd name="connsiteX16" fmla="*/ 8180695 w 8180695"/>
              <a:gd name="connsiteY16" fmla="*/ 1750403 h 3817079"/>
              <a:gd name="connsiteX17" fmla="*/ 8180695 w 8180695"/>
              <a:gd name="connsiteY17" fmla="*/ 2333871 h 3817079"/>
              <a:gd name="connsiteX18" fmla="*/ 8180695 w 8180695"/>
              <a:gd name="connsiteY18" fmla="*/ 2802827 h 3817079"/>
              <a:gd name="connsiteX19" fmla="*/ 8180695 w 8180695"/>
              <a:gd name="connsiteY19" fmla="*/ 3817079 h 3817079"/>
              <a:gd name="connsiteX20" fmla="*/ 7678167 w 8180695"/>
              <a:gd name="connsiteY20" fmla="*/ 3817079 h 3817079"/>
              <a:gd name="connsiteX21" fmla="*/ 7093831 w 8180695"/>
              <a:gd name="connsiteY21" fmla="*/ 3817079 h 3817079"/>
              <a:gd name="connsiteX22" fmla="*/ 6754917 w 8180695"/>
              <a:gd name="connsiteY22" fmla="*/ 3817079 h 3817079"/>
              <a:gd name="connsiteX23" fmla="*/ 6252388 w 8180695"/>
              <a:gd name="connsiteY23" fmla="*/ 3817079 h 3817079"/>
              <a:gd name="connsiteX24" fmla="*/ 5586246 w 8180695"/>
              <a:gd name="connsiteY24" fmla="*/ 3817079 h 3817079"/>
              <a:gd name="connsiteX25" fmla="*/ 5165525 w 8180695"/>
              <a:gd name="connsiteY25" fmla="*/ 3817079 h 3817079"/>
              <a:gd name="connsiteX26" fmla="*/ 4417575 w 8180695"/>
              <a:gd name="connsiteY26" fmla="*/ 3817079 h 3817079"/>
              <a:gd name="connsiteX27" fmla="*/ 3669626 w 8180695"/>
              <a:gd name="connsiteY27" fmla="*/ 3817079 h 3817079"/>
              <a:gd name="connsiteX28" fmla="*/ 3085291 w 8180695"/>
              <a:gd name="connsiteY28" fmla="*/ 3817079 h 3817079"/>
              <a:gd name="connsiteX29" fmla="*/ 2337341 w 8180695"/>
              <a:gd name="connsiteY29" fmla="*/ 3817079 h 3817079"/>
              <a:gd name="connsiteX30" fmla="*/ 1753006 w 8180695"/>
              <a:gd name="connsiteY30" fmla="*/ 3817079 h 3817079"/>
              <a:gd name="connsiteX31" fmla="*/ 1086864 w 8180695"/>
              <a:gd name="connsiteY31" fmla="*/ 3817079 h 3817079"/>
              <a:gd name="connsiteX32" fmla="*/ 747949 w 8180695"/>
              <a:gd name="connsiteY32" fmla="*/ 3817079 h 3817079"/>
              <a:gd name="connsiteX33" fmla="*/ 0 w 8180695"/>
              <a:gd name="connsiteY33" fmla="*/ 3817079 h 3817079"/>
              <a:gd name="connsiteX34" fmla="*/ 0 w 8180695"/>
              <a:gd name="connsiteY34" fmla="*/ 3309953 h 3817079"/>
              <a:gd name="connsiteX35" fmla="*/ 0 w 8180695"/>
              <a:gd name="connsiteY35" fmla="*/ 2802827 h 3817079"/>
              <a:gd name="connsiteX36" fmla="*/ 0 w 8180695"/>
              <a:gd name="connsiteY36" fmla="*/ 2333871 h 3817079"/>
              <a:gd name="connsiteX37" fmla="*/ 0 w 8180695"/>
              <a:gd name="connsiteY37" fmla="*/ 1826745 h 3817079"/>
              <a:gd name="connsiteX38" fmla="*/ 0 w 8180695"/>
              <a:gd name="connsiteY38" fmla="*/ 1243277 h 3817079"/>
              <a:gd name="connsiteX39" fmla="*/ 0 w 8180695"/>
              <a:gd name="connsiteY39" fmla="*/ 774322 h 3817079"/>
              <a:gd name="connsiteX40" fmla="*/ 0 w 8180695"/>
              <a:gd name="connsiteY40" fmla="*/ 0 h 3817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180695" h="3817079" fill="none" extrusionOk="0">
                <a:moveTo>
                  <a:pt x="0" y="0"/>
                </a:moveTo>
                <a:cubicBezTo>
                  <a:pt x="210783" y="-13986"/>
                  <a:pt x="337296" y="41373"/>
                  <a:pt x="584335" y="0"/>
                </a:cubicBezTo>
                <a:cubicBezTo>
                  <a:pt x="831375" y="-41373"/>
                  <a:pt x="927547" y="61938"/>
                  <a:pt x="1168671" y="0"/>
                </a:cubicBezTo>
                <a:cubicBezTo>
                  <a:pt x="1409795" y="-61938"/>
                  <a:pt x="1657657" y="17783"/>
                  <a:pt x="1916620" y="0"/>
                </a:cubicBezTo>
                <a:cubicBezTo>
                  <a:pt x="2175583" y="-17783"/>
                  <a:pt x="2299368" y="3431"/>
                  <a:pt x="2419148" y="0"/>
                </a:cubicBezTo>
                <a:cubicBezTo>
                  <a:pt x="2538928" y="-3431"/>
                  <a:pt x="2791032" y="16340"/>
                  <a:pt x="2921677" y="0"/>
                </a:cubicBezTo>
                <a:cubicBezTo>
                  <a:pt x="3052322" y="-16340"/>
                  <a:pt x="3227790" y="9838"/>
                  <a:pt x="3506012" y="0"/>
                </a:cubicBezTo>
                <a:cubicBezTo>
                  <a:pt x="3784234" y="-9838"/>
                  <a:pt x="4031891" y="42872"/>
                  <a:pt x="4172154" y="0"/>
                </a:cubicBezTo>
                <a:cubicBezTo>
                  <a:pt x="4312417" y="-42872"/>
                  <a:pt x="4684063" y="21948"/>
                  <a:pt x="4838297" y="0"/>
                </a:cubicBezTo>
                <a:cubicBezTo>
                  <a:pt x="4992531" y="-21948"/>
                  <a:pt x="5344763" y="75899"/>
                  <a:pt x="5504439" y="0"/>
                </a:cubicBezTo>
                <a:cubicBezTo>
                  <a:pt x="5664115" y="-75899"/>
                  <a:pt x="5966867" y="29717"/>
                  <a:pt x="6252388" y="0"/>
                </a:cubicBezTo>
                <a:cubicBezTo>
                  <a:pt x="6537909" y="-29717"/>
                  <a:pt x="6626209" y="49901"/>
                  <a:pt x="6836724" y="0"/>
                </a:cubicBezTo>
                <a:cubicBezTo>
                  <a:pt x="7047239" y="-49901"/>
                  <a:pt x="7178301" y="50555"/>
                  <a:pt x="7502866" y="0"/>
                </a:cubicBezTo>
                <a:cubicBezTo>
                  <a:pt x="7827431" y="-50555"/>
                  <a:pt x="7973425" y="55016"/>
                  <a:pt x="8180695" y="0"/>
                </a:cubicBezTo>
                <a:cubicBezTo>
                  <a:pt x="8237882" y="261698"/>
                  <a:pt x="8172337" y="312354"/>
                  <a:pt x="8180695" y="545297"/>
                </a:cubicBezTo>
                <a:cubicBezTo>
                  <a:pt x="8189053" y="778240"/>
                  <a:pt x="8156274" y="888219"/>
                  <a:pt x="8180695" y="1128765"/>
                </a:cubicBezTo>
                <a:cubicBezTo>
                  <a:pt x="8205116" y="1369311"/>
                  <a:pt x="8155949" y="1448263"/>
                  <a:pt x="8180695" y="1750403"/>
                </a:cubicBezTo>
                <a:cubicBezTo>
                  <a:pt x="8205441" y="2052543"/>
                  <a:pt x="8149845" y="2103991"/>
                  <a:pt x="8180695" y="2333871"/>
                </a:cubicBezTo>
                <a:cubicBezTo>
                  <a:pt x="8211545" y="2563751"/>
                  <a:pt x="8164863" y="2661954"/>
                  <a:pt x="8180695" y="2802827"/>
                </a:cubicBezTo>
                <a:cubicBezTo>
                  <a:pt x="8196527" y="2943700"/>
                  <a:pt x="8136867" y="3392439"/>
                  <a:pt x="8180695" y="3817079"/>
                </a:cubicBezTo>
                <a:cubicBezTo>
                  <a:pt x="7998574" y="3825931"/>
                  <a:pt x="7881068" y="3802855"/>
                  <a:pt x="7678167" y="3817079"/>
                </a:cubicBezTo>
                <a:cubicBezTo>
                  <a:pt x="7475266" y="3831303"/>
                  <a:pt x="7346368" y="3795784"/>
                  <a:pt x="7093831" y="3817079"/>
                </a:cubicBezTo>
                <a:cubicBezTo>
                  <a:pt x="6841294" y="3838374"/>
                  <a:pt x="6843901" y="3805365"/>
                  <a:pt x="6754917" y="3817079"/>
                </a:cubicBezTo>
                <a:cubicBezTo>
                  <a:pt x="6665933" y="3828793"/>
                  <a:pt x="6395983" y="3781680"/>
                  <a:pt x="6252388" y="3817079"/>
                </a:cubicBezTo>
                <a:cubicBezTo>
                  <a:pt x="6108793" y="3852478"/>
                  <a:pt x="5778390" y="3798951"/>
                  <a:pt x="5586246" y="3817079"/>
                </a:cubicBezTo>
                <a:cubicBezTo>
                  <a:pt x="5394102" y="3835207"/>
                  <a:pt x="5270998" y="3796472"/>
                  <a:pt x="5165525" y="3817079"/>
                </a:cubicBezTo>
                <a:cubicBezTo>
                  <a:pt x="5060052" y="3837686"/>
                  <a:pt x="4644356" y="3731717"/>
                  <a:pt x="4417575" y="3817079"/>
                </a:cubicBezTo>
                <a:cubicBezTo>
                  <a:pt x="4190794" y="3902441"/>
                  <a:pt x="3882902" y="3809008"/>
                  <a:pt x="3669626" y="3817079"/>
                </a:cubicBezTo>
                <a:cubicBezTo>
                  <a:pt x="3456350" y="3825150"/>
                  <a:pt x="3364545" y="3806999"/>
                  <a:pt x="3085291" y="3817079"/>
                </a:cubicBezTo>
                <a:cubicBezTo>
                  <a:pt x="2806038" y="3827159"/>
                  <a:pt x="2597205" y="3757973"/>
                  <a:pt x="2337341" y="3817079"/>
                </a:cubicBezTo>
                <a:cubicBezTo>
                  <a:pt x="2077477" y="3876185"/>
                  <a:pt x="2024025" y="3796209"/>
                  <a:pt x="1753006" y="3817079"/>
                </a:cubicBezTo>
                <a:cubicBezTo>
                  <a:pt x="1481988" y="3837949"/>
                  <a:pt x="1364828" y="3790113"/>
                  <a:pt x="1086864" y="3817079"/>
                </a:cubicBezTo>
                <a:cubicBezTo>
                  <a:pt x="808900" y="3844045"/>
                  <a:pt x="896662" y="3777664"/>
                  <a:pt x="747949" y="3817079"/>
                </a:cubicBezTo>
                <a:cubicBezTo>
                  <a:pt x="599237" y="3856494"/>
                  <a:pt x="348155" y="3734564"/>
                  <a:pt x="0" y="3817079"/>
                </a:cubicBezTo>
                <a:cubicBezTo>
                  <a:pt x="-11042" y="3660527"/>
                  <a:pt x="46718" y="3555483"/>
                  <a:pt x="0" y="3309953"/>
                </a:cubicBezTo>
                <a:cubicBezTo>
                  <a:pt x="-46718" y="3064423"/>
                  <a:pt x="48116" y="2911101"/>
                  <a:pt x="0" y="2802827"/>
                </a:cubicBezTo>
                <a:cubicBezTo>
                  <a:pt x="-48116" y="2694553"/>
                  <a:pt x="50755" y="2560583"/>
                  <a:pt x="0" y="2333871"/>
                </a:cubicBezTo>
                <a:cubicBezTo>
                  <a:pt x="-50755" y="2107159"/>
                  <a:pt x="54787" y="1978655"/>
                  <a:pt x="0" y="1826745"/>
                </a:cubicBezTo>
                <a:cubicBezTo>
                  <a:pt x="-54787" y="1674835"/>
                  <a:pt x="12122" y="1393899"/>
                  <a:pt x="0" y="1243277"/>
                </a:cubicBezTo>
                <a:cubicBezTo>
                  <a:pt x="-12122" y="1092655"/>
                  <a:pt x="33000" y="912303"/>
                  <a:pt x="0" y="774322"/>
                </a:cubicBezTo>
                <a:cubicBezTo>
                  <a:pt x="-33000" y="636341"/>
                  <a:pt x="34961" y="224638"/>
                  <a:pt x="0" y="0"/>
                </a:cubicBezTo>
                <a:close/>
              </a:path>
              <a:path w="8180695" h="3817079" stroke="0" extrusionOk="0">
                <a:moveTo>
                  <a:pt x="0" y="0"/>
                </a:moveTo>
                <a:cubicBezTo>
                  <a:pt x="164356" y="-10414"/>
                  <a:pt x="345876" y="17714"/>
                  <a:pt x="502528" y="0"/>
                </a:cubicBezTo>
                <a:cubicBezTo>
                  <a:pt x="659180" y="-17714"/>
                  <a:pt x="689113" y="4490"/>
                  <a:pt x="841443" y="0"/>
                </a:cubicBezTo>
                <a:cubicBezTo>
                  <a:pt x="993773" y="-4490"/>
                  <a:pt x="1395958" y="19910"/>
                  <a:pt x="1589392" y="0"/>
                </a:cubicBezTo>
                <a:cubicBezTo>
                  <a:pt x="1782826" y="-19910"/>
                  <a:pt x="1989794" y="16097"/>
                  <a:pt x="2091921" y="0"/>
                </a:cubicBezTo>
                <a:cubicBezTo>
                  <a:pt x="2194048" y="-16097"/>
                  <a:pt x="2476529" y="4928"/>
                  <a:pt x="2594449" y="0"/>
                </a:cubicBezTo>
                <a:cubicBezTo>
                  <a:pt x="2712369" y="-4928"/>
                  <a:pt x="2997508" y="52887"/>
                  <a:pt x="3342398" y="0"/>
                </a:cubicBezTo>
                <a:cubicBezTo>
                  <a:pt x="3687288" y="-52887"/>
                  <a:pt x="3589318" y="7102"/>
                  <a:pt x="3763120" y="0"/>
                </a:cubicBezTo>
                <a:cubicBezTo>
                  <a:pt x="3936922" y="-7102"/>
                  <a:pt x="4296887" y="30371"/>
                  <a:pt x="4511069" y="0"/>
                </a:cubicBezTo>
                <a:cubicBezTo>
                  <a:pt x="4725251" y="-30371"/>
                  <a:pt x="5081615" y="5872"/>
                  <a:pt x="5259018" y="0"/>
                </a:cubicBezTo>
                <a:cubicBezTo>
                  <a:pt x="5436421" y="-5872"/>
                  <a:pt x="5579048" y="26484"/>
                  <a:pt x="5843354" y="0"/>
                </a:cubicBezTo>
                <a:cubicBezTo>
                  <a:pt x="6107660" y="-26484"/>
                  <a:pt x="6266409" y="44741"/>
                  <a:pt x="6591303" y="0"/>
                </a:cubicBezTo>
                <a:cubicBezTo>
                  <a:pt x="6916197" y="-44741"/>
                  <a:pt x="6920198" y="25448"/>
                  <a:pt x="7093831" y="0"/>
                </a:cubicBezTo>
                <a:cubicBezTo>
                  <a:pt x="7267464" y="-25448"/>
                  <a:pt x="7420346" y="56445"/>
                  <a:pt x="7596360" y="0"/>
                </a:cubicBezTo>
                <a:cubicBezTo>
                  <a:pt x="7772374" y="-56445"/>
                  <a:pt x="7891346" y="3846"/>
                  <a:pt x="8180695" y="0"/>
                </a:cubicBezTo>
                <a:cubicBezTo>
                  <a:pt x="8187507" y="160926"/>
                  <a:pt x="8144794" y="388856"/>
                  <a:pt x="8180695" y="507126"/>
                </a:cubicBezTo>
                <a:cubicBezTo>
                  <a:pt x="8216596" y="625396"/>
                  <a:pt x="8134530" y="789141"/>
                  <a:pt x="8180695" y="1052423"/>
                </a:cubicBezTo>
                <a:cubicBezTo>
                  <a:pt x="8226860" y="1315705"/>
                  <a:pt x="8137625" y="1377727"/>
                  <a:pt x="8180695" y="1635891"/>
                </a:cubicBezTo>
                <a:cubicBezTo>
                  <a:pt x="8223765" y="1894055"/>
                  <a:pt x="8155615" y="2067998"/>
                  <a:pt x="8180695" y="2219359"/>
                </a:cubicBezTo>
                <a:cubicBezTo>
                  <a:pt x="8205775" y="2370720"/>
                  <a:pt x="8149838" y="2668493"/>
                  <a:pt x="8180695" y="2802827"/>
                </a:cubicBezTo>
                <a:cubicBezTo>
                  <a:pt x="8211552" y="2937161"/>
                  <a:pt x="8152981" y="3119165"/>
                  <a:pt x="8180695" y="3233611"/>
                </a:cubicBezTo>
                <a:cubicBezTo>
                  <a:pt x="8208409" y="3348057"/>
                  <a:pt x="8119665" y="3527052"/>
                  <a:pt x="8180695" y="3817079"/>
                </a:cubicBezTo>
                <a:cubicBezTo>
                  <a:pt x="8026091" y="3881040"/>
                  <a:pt x="7684513" y="3792301"/>
                  <a:pt x="7514553" y="3817079"/>
                </a:cubicBezTo>
                <a:cubicBezTo>
                  <a:pt x="7344593" y="3841857"/>
                  <a:pt x="7252980" y="3768712"/>
                  <a:pt x="7093831" y="3817079"/>
                </a:cubicBezTo>
                <a:cubicBezTo>
                  <a:pt x="6934682" y="3865446"/>
                  <a:pt x="6702073" y="3765086"/>
                  <a:pt x="6509496" y="3817079"/>
                </a:cubicBezTo>
                <a:cubicBezTo>
                  <a:pt x="6316920" y="3869072"/>
                  <a:pt x="6302502" y="3792828"/>
                  <a:pt x="6170581" y="3817079"/>
                </a:cubicBezTo>
                <a:cubicBezTo>
                  <a:pt x="6038661" y="3841330"/>
                  <a:pt x="5975870" y="3810997"/>
                  <a:pt x="5831667" y="3817079"/>
                </a:cubicBezTo>
                <a:cubicBezTo>
                  <a:pt x="5687464" y="3823161"/>
                  <a:pt x="5364281" y="3759846"/>
                  <a:pt x="5247332" y="3817079"/>
                </a:cubicBezTo>
                <a:cubicBezTo>
                  <a:pt x="5130383" y="3874312"/>
                  <a:pt x="4916041" y="3778840"/>
                  <a:pt x="4826610" y="3817079"/>
                </a:cubicBezTo>
                <a:cubicBezTo>
                  <a:pt x="4737179" y="3855318"/>
                  <a:pt x="4470685" y="3744202"/>
                  <a:pt x="4160468" y="3817079"/>
                </a:cubicBezTo>
                <a:cubicBezTo>
                  <a:pt x="3850251" y="3889956"/>
                  <a:pt x="3832650" y="3793312"/>
                  <a:pt x="3739746" y="3817079"/>
                </a:cubicBezTo>
                <a:cubicBezTo>
                  <a:pt x="3646842" y="3840846"/>
                  <a:pt x="3274504" y="3766322"/>
                  <a:pt x="3073604" y="3817079"/>
                </a:cubicBezTo>
                <a:cubicBezTo>
                  <a:pt x="2872704" y="3867836"/>
                  <a:pt x="2835479" y="3806900"/>
                  <a:pt x="2734689" y="3817079"/>
                </a:cubicBezTo>
                <a:cubicBezTo>
                  <a:pt x="2633900" y="3827258"/>
                  <a:pt x="2332469" y="3763224"/>
                  <a:pt x="2068547" y="3817079"/>
                </a:cubicBezTo>
                <a:cubicBezTo>
                  <a:pt x="1804625" y="3870934"/>
                  <a:pt x="1856547" y="3778768"/>
                  <a:pt x="1647826" y="3817079"/>
                </a:cubicBezTo>
                <a:cubicBezTo>
                  <a:pt x="1439105" y="3855390"/>
                  <a:pt x="1447939" y="3811163"/>
                  <a:pt x="1308911" y="3817079"/>
                </a:cubicBezTo>
                <a:cubicBezTo>
                  <a:pt x="1169884" y="3822995"/>
                  <a:pt x="1000040" y="3810697"/>
                  <a:pt x="888190" y="3817079"/>
                </a:cubicBezTo>
                <a:cubicBezTo>
                  <a:pt x="776340" y="3823461"/>
                  <a:pt x="373064" y="3728994"/>
                  <a:pt x="0" y="3817079"/>
                </a:cubicBezTo>
                <a:cubicBezTo>
                  <a:pt x="-24815" y="3712957"/>
                  <a:pt x="19208" y="3473974"/>
                  <a:pt x="0" y="3348124"/>
                </a:cubicBezTo>
                <a:cubicBezTo>
                  <a:pt x="-19208" y="3222274"/>
                  <a:pt x="21308" y="3082948"/>
                  <a:pt x="0" y="2917339"/>
                </a:cubicBezTo>
                <a:cubicBezTo>
                  <a:pt x="-21308" y="2751731"/>
                  <a:pt x="24109" y="2578898"/>
                  <a:pt x="0" y="2486554"/>
                </a:cubicBezTo>
                <a:cubicBezTo>
                  <a:pt x="-24109" y="2394210"/>
                  <a:pt x="69627" y="2099926"/>
                  <a:pt x="0" y="1903087"/>
                </a:cubicBezTo>
                <a:cubicBezTo>
                  <a:pt x="-69627" y="1706248"/>
                  <a:pt x="22018" y="1611440"/>
                  <a:pt x="0" y="1472302"/>
                </a:cubicBezTo>
                <a:cubicBezTo>
                  <a:pt x="-22018" y="1333164"/>
                  <a:pt x="350" y="1190564"/>
                  <a:pt x="0" y="927005"/>
                </a:cubicBezTo>
                <a:cubicBezTo>
                  <a:pt x="-350" y="663446"/>
                  <a:pt x="101228" y="313281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17914873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1314910" y="441324"/>
            <a:ext cx="9625721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1487551" y="590551"/>
            <a:ext cx="921689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Connaître sa cible, c’est rencontrer son succès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485889-951D-EE21-49EB-59167189182A}"/>
              </a:ext>
            </a:extLst>
          </p:cNvPr>
          <p:cNvSpPr/>
          <p:nvPr/>
        </p:nvSpPr>
        <p:spPr>
          <a:xfrm>
            <a:off x="8580945" y="2898314"/>
            <a:ext cx="3214687" cy="2902879"/>
          </a:xfrm>
          <a:custGeom>
            <a:avLst/>
            <a:gdLst>
              <a:gd name="connsiteX0" fmla="*/ 0 w 3214687"/>
              <a:gd name="connsiteY0" fmla="*/ 0 h 2902879"/>
              <a:gd name="connsiteX1" fmla="*/ 600075 w 3214687"/>
              <a:gd name="connsiteY1" fmla="*/ 0 h 2902879"/>
              <a:gd name="connsiteX2" fmla="*/ 1168003 w 3214687"/>
              <a:gd name="connsiteY2" fmla="*/ 0 h 2902879"/>
              <a:gd name="connsiteX3" fmla="*/ 1703784 w 3214687"/>
              <a:gd name="connsiteY3" fmla="*/ 0 h 2902879"/>
              <a:gd name="connsiteX4" fmla="*/ 2239565 w 3214687"/>
              <a:gd name="connsiteY4" fmla="*/ 0 h 2902879"/>
              <a:gd name="connsiteX5" fmla="*/ 3214687 w 3214687"/>
              <a:gd name="connsiteY5" fmla="*/ 0 h 2902879"/>
              <a:gd name="connsiteX6" fmla="*/ 3214687 w 3214687"/>
              <a:gd name="connsiteY6" fmla="*/ 609605 h 2902879"/>
              <a:gd name="connsiteX7" fmla="*/ 3214687 w 3214687"/>
              <a:gd name="connsiteY7" fmla="*/ 1132123 h 2902879"/>
              <a:gd name="connsiteX8" fmla="*/ 3214687 w 3214687"/>
              <a:gd name="connsiteY8" fmla="*/ 1741727 h 2902879"/>
              <a:gd name="connsiteX9" fmla="*/ 3214687 w 3214687"/>
              <a:gd name="connsiteY9" fmla="*/ 2235217 h 2902879"/>
              <a:gd name="connsiteX10" fmla="*/ 3214687 w 3214687"/>
              <a:gd name="connsiteY10" fmla="*/ 2902879 h 2902879"/>
              <a:gd name="connsiteX11" fmla="*/ 2743200 w 3214687"/>
              <a:gd name="connsiteY11" fmla="*/ 2902879 h 2902879"/>
              <a:gd name="connsiteX12" fmla="*/ 2143125 w 3214687"/>
              <a:gd name="connsiteY12" fmla="*/ 2902879 h 2902879"/>
              <a:gd name="connsiteX13" fmla="*/ 1639490 w 3214687"/>
              <a:gd name="connsiteY13" fmla="*/ 2902879 h 2902879"/>
              <a:gd name="connsiteX14" fmla="*/ 1039415 w 3214687"/>
              <a:gd name="connsiteY14" fmla="*/ 2902879 h 2902879"/>
              <a:gd name="connsiteX15" fmla="*/ 567928 w 3214687"/>
              <a:gd name="connsiteY15" fmla="*/ 2902879 h 2902879"/>
              <a:gd name="connsiteX16" fmla="*/ 0 w 3214687"/>
              <a:gd name="connsiteY16" fmla="*/ 2902879 h 2902879"/>
              <a:gd name="connsiteX17" fmla="*/ 0 w 3214687"/>
              <a:gd name="connsiteY17" fmla="*/ 2409390 h 2902879"/>
              <a:gd name="connsiteX18" fmla="*/ 0 w 3214687"/>
              <a:gd name="connsiteY18" fmla="*/ 1915900 h 2902879"/>
              <a:gd name="connsiteX19" fmla="*/ 0 w 3214687"/>
              <a:gd name="connsiteY19" fmla="*/ 1422411 h 2902879"/>
              <a:gd name="connsiteX20" fmla="*/ 0 w 3214687"/>
              <a:gd name="connsiteY20" fmla="*/ 783777 h 2902879"/>
              <a:gd name="connsiteX21" fmla="*/ 0 w 3214687"/>
              <a:gd name="connsiteY21" fmla="*/ 0 h 2902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214687" h="2902879" fill="none" extrusionOk="0">
                <a:moveTo>
                  <a:pt x="0" y="0"/>
                </a:moveTo>
                <a:cubicBezTo>
                  <a:pt x="239242" y="-35435"/>
                  <a:pt x="316991" y="70827"/>
                  <a:pt x="600075" y="0"/>
                </a:cubicBezTo>
                <a:cubicBezTo>
                  <a:pt x="883159" y="-70827"/>
                  <a:pt x="979647" y="48267"/>
                  <a:pt x="1168003" y="0"/>
                </a:cubicBezTo>
                <a:cubicBezTo>
                  <a:pt x="1356359" y="-48267"/>
                  <a:pt x="1496167" y="49834"/>
                  <a:pt x="1703784" y="0"/>
                </a:cubicBezTo>
                <a:cubicBezTo>
                  <a:pt x="1911401" y="-49834"/>
                  <a:pt x="2121588" y="12069"/>
                  <a:pt x="2239565" y="0"/>
                </a:cubicBezTo>
                <a:cubicBezTo>
                  <a:pt x="2357542" y="-12069"/>
                  <a:pt x="2951632" y="90681"/>
                  <a:pt x="3214687" y="0"/>
                </a:cubicBezTo>
                <a:cubicBezTo>
                  <a:pt x="3264241" y="158545"/>
                  <a:pt x="3174082" y="422597"/>
                  <a:pt x="3214687" y="609605"/>
                </a:cubicBezTo>
                <a:cubicBezTo>
                  <a:pt x="3255292" y="796614"/>
                  <a:pt x="3209986" y="928166"/>
                  <a:pt x="3214687" y="1132123"/>
                </a:cubicBezTo>
                <a:cubicBezTo>
                  <a:pt x="3219388" y="1336080"/>
                  <a:pt x="3166088" y="1547893"/>
                  <a:pt x="3214687" y="1741727"/>
                </a:cubicBezTo>
                <a:cubicBezTo>
                  <a:pt x="3263286" y="1935561"/>
                  <a:pt x="3186898" y="2087725"/>
                  <a:pt x="3214687" y="2235217"/>
                </a:cubicBezTo>
                <a:cubicBezTo>
                  <a:pt x="3242476" y="2382709"/>
                  <a:pt x="3176364" y="2575282"/>
                  <a:pt x="3214687" y="2902879"/>
                </a:cubicBezTo>
                <a:cubicBezTo>
                  <a:pt x="2988133" y="2947587"/>
                  <a:pt x="2921806" y="2871807"/>
                  <a:pt x="2743200" y="2902879"/>
                </a:cubicBezTo>
                <a:cubicBezTo>
                  <a:pt x="2564594" y="2933951"/>
                  <a:pt x="2440063" y="2842577"/>
                  <a:pt x="2143125" y="2902879"/>
                </a:cubicBezTo>
                <a:cubicBezTo>
                  <a:pt x="1846187" y="2963181"/>
                  <a:pt x="1831023" y="2869377"/>
                  <a:pt x="1639490" y="2902879"/>
                </a:cubicBezTo>
                <a:cubicBezTo>
                  <a:pt x="1447958" y="2936381"/>
                  <a:pt x="1174173" y="2866266"/>
                  <a:pt x="1039415" y="2902879"/>
                </a:cubicBezTo>
                <a:cubicBezTo>
                  <a:pt x="904658" y="2939492"/>
                  <a:pt x="764956" y="2886777"/>
                  <a:pt x="567928" y="2902879"/>
                </a:cubicBezTo>
                <a:cubicBezTo>
                  <a:pt x="370900" y="2918981"/>
                  <a:pt x="117255" y="2872609"/>
                  <a:pt x="0" y="2902879"/>
                </a:cubicBezTo>
                <a:cubicBezTo>
                  <a:pt x="-57623" y="2668893"/>
                  <a:pt x="46283" y="2636309"/>
                  <a:pt x="0" y="2409390"/>
                </a:cubicBezTo>
                <a:cubicBezTo>
                  <a:pt x="-46283" y="2182471"/>
                  <a:pt x="35167" y="2038013"/>
                  <a:pt x="0" y="1915900"/>
                </a:cubicBezTo>
                <a:cubicBezTo>
                  <a:pt x="-35167" y="1793787"/>
                  <a:pt x="2191" y="1547762"/>
                  <a:pt x="0" y="1422411"/>
                </a:cubicBezTo>
                <a:cubicBezTo>
                  <a:pt x="-2191" y="1297060"/>
                  <a:pt x="18265" y="1096877"/>
                  <a:pt x="0" y="783777"/>
                </a:cubicBezTo>
                <a:cubicBezTo>
                  <a:pt x="-18265" y="470677"/>
                  <a:pt x="64583" y="290280"/>
                  <a:pt x="0" y="0"/>
                </a:cubicBezTo>
                <a:close/>
              </a:path>
              <a:path w="3214687" h="2902879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77240" y="150481"/>
                  <a:pt x="3164856" y="323093"/>
                  <a:pt x="3214687" y="522518"/>
                </a:cubicBezTo>
                <a:cubicBezTo>
                  <a:pt x="3264518" y="721943"/>
                  <a:pt x="3161466" y="817044"/>
                  <a:pt x="3214687" y="1103094"/>
                </a:cubicBezTo>
                <a:cubicBezTo>
                  <a:pt x="3267908" y="1389144"/>
                  <a:pt x="3190637" y="1501603"/>
                  <a:pt x="3214687" y="1625612"/>
                </a:cubicBezTo>
                <a:cubicBezTo>
                  <a:pt x="3238737" y="1749621"/>
                  <a:pt x="3190060" y="1887245"/>
                  <a:pt x="3214687" y="2148130"/>
                </a:cubicBezTo>
                <a:cubicBezTo>
                  <a:pt x="3239314" y="2409015"/>
                  <a:pt x="3210901" y="2712295"/>
                  <a:pt x="3214687" y="2902879"/>
                </a:cubicBezTo>
                <a:cubicBezTo>
                  <a:pt x="3013112" y="2960805"/>
                  <a:pt x="2927823" y="2886834"/>
                  <a:pt x="2646759" y="2902879"/>
                </a:cubicBezTo>
                <a:cubicBezTo>
                  <a:pt x="2365695" y="2918924"/>
                  <a:pt x="2174860" y="2847395"/>
                  <a:pt x="2046684" y="2902879"/>
                </a:cubicBezTo>
                <a:cubicBezTo>
                  <a:pt x="1918508" y="2958363"/>
                  <a:pt x="1602294" y="2863217"/>
                  <a:pt x="1446609" y="2902879"/>
                </a:cubicBezTo>
                <a:cubicBezTo>
                  <a:pt x="1290925" y="2942541"/>
                  <a:pt x="1207472" y="2862565"/>
                  <a:pt x="975122" y="2902879"/>
                </a:cubicBezTo>
                <a:cubicBezTo>
                  <a:pt x="742772" y="2943193"/>
                  <a:pt x="476105" y="2797383"/>
                  <a:pt x="0" y="2902879"/>
                </a:cubicBezTo>
                <a:cubicBezTo>
                  <a:pt x="-2260" y="2717435"/>
                  <a:pt x="56370" y="2501074"/>
                  <a:pt x="0" y="2264246"/>
                </a:cubicBezTo>
                <a:cubicBezTo>
                  <a:pt x="-56370" y="2027418"/>
                  <a:pt x="51816" y="1870977"/>
                  <a:pt x="0" y="1770756"/>
                </a:cubicBezTo>
                <a:cubicBezTo>
                  <a:pt x="-51816" y="1670535"/>
                  <a:pt x="42611" y="1382147"/>
                  <a:pt x="0" y="1248238"/>
                </a:cubicBezTo>
                <a:cubicBezTo>
                  <a:pt x="-42611" y="1114329"/>
                  <a:pt x="46029" y="867461"/>
                  <a:pt x="0" y="725720"/>
                </a:cubicBezTo>
                <a:cubicBezTo>
                  <a:pt x="-46029" y="583979"/>
                  <a:pt x="10160" y="235090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74256D1-13A0-F6A1-A02F-18598BBE211B}"/>
              </a:ext>
            </a:extLst>
          </p:cNvPr>
          <p:cNvSpPr txBox="1"/>
          <p:nvPr/>
        </p:nvSpPr>
        <p:spPr>
          <a:xfrm>
            <a:off x="9549117" y="2896255"/>
            <a:ext cx="1278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Constat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DB23A84-DED3-99B3-9640-696836C33E9D}"/>
              </a:ext>
            </a:extLst>
          </p:cNvPr>
          <p:cNvSpPr txBox="1"/>
          <p:nvPr/>
        </p:nvSpPr>
        <p:spPr>
          <a:xfrm>
            <a:off x="8823831" y="3484102"/>
            <a:ext cx="28386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La grande majorité des produits cosmétiques vont être acheté par les femmes. 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La cible principale d’Instagram sont les femmes, et cela marche. </a:t>
            </a:r>
          </a:p>
        </p:txBody>
      </p:sp>
      <p:pic>
        <p:nvPicPr>
          <p:cNvPr id="4" name="Image 3" descr="Une image contenant capture d’écran, Caractère coloré, texte, Tracé&#10;&#10;Description générée automatiquement">
            <a:extLst>
              <a:ext uri="{FF2B5EF4-FFF2-40B4-BE49-F238E27FC236}">
                <a16:creationId xmlns:a16="http://schemas.microsoft.com/office/drawing/2014/main" id="{F32E93DA-700B-3DDF-D4C7-526A4CEFE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10" y="2251256"/>
            <a:ext cx="8051434" cy="3850685"/>
          </a:xfrm>
          <a:custGeom>
            <a:avLst/>
            <a:gdLst>
              <a:gd name="connsiteX0" fmla="*/ 0 w 8051434"/>
              <a:gd name="connsiteY0" fmla="*/ 0 h 3850685"/>
              <a:gd name="connsiteX1" fmla="*/ 575102 w 8051434"/>
              <a:gd name="connsiteY1" fmla="*/ 0 h 3850685"/>
              <a:gd name="connsiteX2" fmla="*/ 1150205 w 8051434"/>
              <a:gd name="connsiteY2" fmla="*/ 0 h 3850685"/>
              <a:gd name="connsiteX3" fmla="*/ 1886336 w 8051434"/>
              <a:gd name="connsiteY3" fmla="*/ 0 h 3850685"/>
              <a:gd name="connsiteX4" fmla="*/ 2380924 w 8051434"/>
              <a:gd name="connsiteY4" fmla="*/ 0 h 3850685"/>
              <a:gd name="connsiteX5" fmla="*/ 2875512 w 8051434"/>
              <a:gd name="connsiteY5" fmla="*/ 0 h 3850685"/>
              <a:gd name="connsiteX6" fmla="*/ 3450615 w 8051434"/>
              <a:gd name="connsiteY6" fmla="*/ 0 h 3850685"/>
              <a:gd name="connsiteX7" fmla="*/ 4106231 w 8051434"/>
              <a:gd name="connsiteY7" fmla="*/ 0 h 3850685"/>
              <a:gd name="connsiteX8" fmla="*/ 4761848 w 8051434"/>
              <a:gd name="connsiteY8" fmla="*/ 0 h 3850685"/>
              <a:gd name="connsiteX9" fmla="*/ 5417465 w 8051434"/>
              <a:gd name="connsiteY9" fmla="*/ 0 h 3850685"/>
              <a:gd name="connsiteX10" fmla="*/ 6153596 w 8051434"/>
              <a:gd name="connsiteY10" fmla="*/ 0 h 3850685"/>
              <a:gd name="connsiteX11" fmla="*/ 6728698 w 8051434"/>
              <a:gd name="connsiteY11" fmla="*/ 0 h 3850685"/>
              <a:gd name="connsiteX12" fmla="*/ 7384315 w 8051434"/>
              <a:gd name="connsiteY12" fmla="*/ 0 h 3850685"/>
              <a:gd name="connsiteX13" fmla="*/ 8051434 w 8051434"/>
              <a:gd name="connsiteY13" fmla="*/ 0 h 3850685"/>
              <a:gd name="connsiteX14" fmla="*/ 8051434 w 8051434"/>
              <a:gd name="connsiteY14" fmla="*/ 550098 h 3850685"/>
              <a:gd name="connsiteX15" fmla="*/ 8051434 w 8051434"/>
              <a:gd name="connsiteY15" fmla="*/ 1138703 h 3850685"/>
              <a:gd name="connsiteX16" fmla="*/ 8051434 w 8051434"/>
              <a:gd name="connsiteY16" fmla="*/ 1765814 h 3850685"/>
              <a:gd name="connsiteX17" fmla="*/ 8051434 w 8051434"/>
              <a:gd name="connsiteY17" fmla="*/ 2354419 h 3850685"/>
              <a:gd name="connsiteX18" fmla="*/ 8051434 w 8051434"/>
              <a:gd name="connsiteY18" fmla="*/ 2827503 h 3850685"/>
              <a:gd name="connsiteX19" fmla="*/ 8051434 w 8051434"/>
              <a:gd name="connsiteY19" fmla="*/ 3850685 h 3850685"/>
              <a:gd name="connsiteX20" fmla="*/ 7556846 w 8051434"/>
              <a:gd name="connsiteY20" fmla="*/ 3850685 h 3850685"/>
              <a:gd name="connsiteX21" fmla="*/ 6981743 w 8051434"/>
              <a:gd name="connsiteY21" fmla="*/ 3850685 h 3850685"/>
              <a:gd name="connsiteX22" fmla="*/ 6648184 w 8051434"/>
              <a:gd name="connsiteY22" fmla="*/ 3850685 h 3850685"/>
              <a:gd name="connsiteX23" fmla="*/ 6153596 w 8051434"/>
              <a:gd name="connsiteY23" fmla="*/ 3850685 h 3850685"/>
              <a:gd name="connsiteX24" fmla="*/ 5497979 w 8051434"/>
              <a:gd name="connsiteY24" fmla="*/ 3850685 h 3850685"/>
              <a:gd name="connsiteX25" fmla="*/ 5083905 w 8051434"/>
              <a:gd name="connsiteY25" fmla="*/ 3850685 h 3850685"/>
              <a:gd name="connsiteX26" fmla="*/ 4347774 w 8051434"/>
              <a:gd name="connsiteY26" fmla="*/ 3850685 h 3850685"/>
              <a:gd name="connsiteX27" fmla="*/ 3611643 w 8051434"/>
              <a:gd name="connsiteY27" fmla="*/ 3850685 h 3850685"/>
              <a:gd name="connsiteX28" fmla="*/ 3036541 w 8051434"/>
              <a:gd name="connsiteY28" fmla="*/ 3850685 h 3850685"/>
              <a:gd name="connsiteX29" fmla="*/ 2300410 w 8051434"/>
              <a:gd name="connsiteY29" fmla="*/ 3850685 h 3850685"/>
              <a:gd name="connsiteX30" fmla="*/ 1725307 w 8051434"/>
              <a:gd name="connsiteY30" fmla="*/ 3850685 h 3850685"/>
              <a:gd name="connsiteX31" fmla="*/ 1069691 w 8051434"/>
              <a:gd name="connsiteY31" fmla="*/ 3850685 h 3850685"/>
              <a:gd name="connsiteX32" fmla="*/ 736131 w 8051434"/>
              <a:gd name="connsiteY32" fmla="*/ 3850685 h 3850685"/>
              <a:gd name="connsiteX33" fmla="*/ 0 w 8051434"/>
              <a:gd name="connsiteY33" fmla="*/ 3850685 h 3850685"/>
              <a:gd name="connsiteX34" fmla="*/ 0 w 8051434"/>
              <a:gd name="connsiteY34" fmla="*/ 3339094 h 3850685"/>
              <a:gd name="connsiteX35" fmla="*/ 0 w 8051434"/>
              <a:gd name="connsiteY35" fmla="*/ 2827503 h 3850685"/>
              <a:gd name="connsiteX36" fmla="*/ 0 w 8051434"/>
              <a:gd name="connsiteY36" fmla="*/ 2354419 h 3850685"/>
              <a:gd name="connsiteX37" fmla="*/ 0 w 8051434"/>
              <a:gd name="connsiteY37" fmla="*/ 1842828 h 3850685"/>
              <a:gd name="connsiteX38" fmla="*/ 0 w 8051434"/>
              <a:gd name="connsiteY38" fmla="*/ 1254223 h 3850685"/>
              <a:gd name="connsiteX39" fmla="*/ 0 w 8051434"/>
              <a:gd name="connsiteY39" fmla="*/ 781139 h 3850685"/>
              <a:gd name="connsiteX40" fmla="*/ 0 w 8051434"/>
              <a:gd name="connsiteY40" fmla="*/ 0 h 3850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051434" h="3850685" fill="none" extrusionOk="0">
                <a:moveTo>
                  <a:pt x="0" y="0"/>
                </a:moveTo>
                <a:cubicBezTo>
                  <a:pt x="225305" y="-62659"/>
                  <a:pt x="415400" y="28492"/>
                  <a:pt x="575102" y="0"/>
                </a:cubicBezTo>
                <a:cubicBezTo>
                  <a:pt x="734804" y="-28492"/>
                  <a:pt x="955529" y="40965"/>
                  <a:pt x="1150205" y="0"/>
                </a:cubicBezTo>
                <a:cubicBezTo>
                  <a:pt x="1344881" y="-40965"/>
                  <a:pt x="1614648" y="30689"/>
                  <a:pt x="1886336" y="0"/>
                </a:cubicBezTo>
                <a:cubicBezTo>
                  <a:pt x="2158024" y="-30689"/>
                  <a:pt x="2173729" y="5923"/>
                  <a:pt x="2380924" y="0"/>
                </a:cubicBezTo>
                <a:cubicBezTo>
                  <a:pt x="2588119" y="-5923"/>
                  <a:pt x="2699607" y="50213"/>
                  <a:pt x="2875512" y="0"/>
                </a:cubicBezTo>
                <a:cubicBezTo>
                  <a:pt x="3051417" y="-50213"/>
                  <a:pt x="3253664" y="11636"/>
                  <a:pt x="3450615" y="0"/>
                </a:cubicBezTo>
                <a:cubicBezTo>
                  <a:pt x="3647566" y="-11636"/>
                  <a:pt x="3859355" y="52985"/>
                  <a:pt x="4106231" y="0"/>
                </a:cubicBezTo>
                <a:cubicBezTo>
                  <a:pt x="4353107" y="-52985"/>
                  <a:pt x="4455861" y="129"/>
                  <a:pt x="4761848" y="0"/>
                </a:cubicBezTo>
                <a:cubicBezTo>
                  <a:pt x="5067835" y="-129"/>
                  <a:pt x="5257381" y="27011"/>
                  <a:pt x="5417465" y="0"/>
                </a:cubicBezTo>
                <a:cubicBezTo>
                  <a:pt x="5577549" y="-27011"/>
                  <a:pt x="5887349" y="59714"/>
                  <a:pt x="6153596" y="0"/>
                </a:cubicBezTo>
                <a:cubicBezTo>
                  <a:pt x="6419843" y="-59714"/>
                  <a:pt x="6588391" y="22955"/>
                  <a:pt x="6728698" y="0"/>
                </a:cubicBezTo>
                <a:cubicBezTo>
                  <a:pt x="6869005" y="-22955"/>
                  <a:pt x="7082361" y="12714"/>
                  <a:pt x="7384315" y="0"/>
                </a:cubicBezTo>
                <a:cubicBezTo>
                  <a:pt x="7686269" y="-12714"/>
                  <a:pt x="7729701" y="78049"/>
                  <a:pt x="8051434" y="0"/>
                </a:cubicBezTo>
                <a:cubicBezTo>
                  <a:pt x="8066439" y="170845"/>
                  <a:pt x="8037077" y="335097"/>
                  <a:pt x="8051434" y="550098"/>
                </a:cubicBezTo>
                <a:cubicBezTo>
                  <a:pt x="8065791" y="765099"/>
                  <a:pt x="7998980" y="987878"/>
                  <a:pt x="8051434" y="1138703"/>
                </a:cubicBezTo>
                <a:cubicBezTo>
                  <a:pt x="8103888" y="1289529"/>
                  <a:pt x="8031212" y="1592415"/>
                  <a:pt x="8051434" y="1765814"/>
                </a:cubicBezTo>
                <a:cubicBezTo>
                  <a:pt x="8071656" y="1939213"/>
                  <a:pt x="8042559" y="2097712"/>
                  <a:pt x="8051434" y="2354419"/>
                </a:cubicBezTo>
                <a:cubicBezTo>
                  <a:pt x="8060309" y="2611126"/>
                  <a:pt x="8010827" y="2702590"/>
                  <a:pt x="8051434" y="2827503"/>
                </a:cubicBezTo>
                <a:cubicBezTo>
                  <a:pt x="8092041" y="2952416"/>
                  <a:pt x="7932107" y="3406005"/>
                  <a:pt x="8051434" y="3850685"/>
                </a:cubicBezTo>
                <a:cubicBezTo>
                  <a:pt x="7870021" y="3900228"/>
                  <a:pt x="7680803" y="3792221"/>
                  <a:pt x="7556846" y="3850685"/>
                </a:cubicBezTo>
                <a:cubicBezTo>
                  <a:pt x="7432889" y="3909149"/>
                  <a:pt x="7241163" y="3788564"/>
                  <a:pt x="6981743" y="3850685"/>
                </a:cubicBezTo>
                <a:cubicBezTo>
                  <a:pt x="6722323" y="3912806"/>
                  <a:pt x="6805297" y="3824531"/>
                  <a:pt x="6648184" y="3850685"/>
                </a:cubicBezTo>
                <a:cubicBezTo>
                  <a:pt x="6491071" y="3876839"/>
                  <a:pt x="6271673" y="3847497"/>
                  <a:pt x="6153596" y="3850685"/>
                </a:cubicBezTo>
                <a:cubicBezTo>
                  <a:pt x="6035519" y="3853873"/>
                  <a:pt x="5645429" y="3795077"/>
                  <a:pt x="5497979" y="3850685"/>
                </a:cubicBezTo>
                <a:cubicBezTo>
                  <a:pt x="5350529" y="3906293"/>
                  <a:pt x="5288731" y="3834341"/>
                  <a:pt x="5083905" y="3850685"/>
                </a:cubicBezTo>
                <a:cubicBezTo>
                  <a:pt x="4879079" y="3867029"/>
                  <a:pt x="4588979" y="3765944"/>
                  <a:pt x="4347774" y="3850685"/>
                </a:cubicBezTo>
                <a:cubicBezTo>
                  <a:pt x="4106569" y="3935426"/>
                  <a:pt x="3873736" y="3825479"/>
                  <a:pt x="3611643" y="3850685"/>
                </a:cubicBezTo>
                <a:cubicBezTo>
                  <a:pt x="3349550" y="3875891"/>
                  <a:pt x="3239760" y="3793092"/>
                  <a:pt x="3036541" y="3850685"/>
                </a:cubicBezTo>
                <a:cubicBezTo>
                  <a:pt x="2833322" y="3908278"/>
                  <a:pt x="2529172" y="3845361"/>
                  <a:pt x="2300410" y="3850685"/>
                </a:cubicBezTo>
                <a:cubicBezTo>
                  <a:pt x="2071648" y="3856009"/>
                  <a:pt x="1911960" y="3802855"/>
                  <a:pt x="1725307" y="3850685"/>
                </a:cubicBezTo>
                <a:cubicBezTo>
                  <a:pt x="1538654" y="3898515"/>
                  <a:pt x="1250355" y="3822600"/>
                  <a:pt x="1069691" y="3850685"/>
                </a:cubicBezTo>
                <a:cubicBezTo>
                  <a:pt x="889027" y="3878770"/>
                  <a:pt x="851652" y="3848228"/>
                  <a:pt x="736131" y="3850685"/>
                </a:cubicBezTo>
                <a:cubicBezTo>
                  <a:pt x="620610" y="3853142"/>
                  <a:pt x="300254" y="3779837"/>
                  <a:pt x="0" y="3850685"/>
                </a:cubicBezTo>
                <a:cubicBezTo>
                  <a:pt x="-54097" y="3639675"/>
                  <a:pt x="33665" y="3462164"/>
                  <a:pt x="0" y="3339094"/>
                </a:cubicBezTo>
                <a:cubicBezTo>
                  <a:pt x="-33665" y="3216024"/>
                  <a:pt x="60463" y="2999642"/>
                  <a:pt x="0" y="2827503"/>
                </a:cubicBezTo>
                <a:cubicBezTo>
                  <a:pt x="-60463" y="2655364"/>
                  <a:pt x="45807" y="2531394"/>
                  <a:pt x="0" y="2354419"/>
                </a:cubicBezTo>
                <a:cubicBezTo>
                  <a:pt x="-45807" y="2177444"/>
                  <a:pt x="5124" y="2098300"/>
                  <a:pt x="0" y="1842828"/>
                </a:cubicBezTo>
                <a:cubicBezTo>
                  <a:pt x="-5124" y="1587356"/>
                  <a:pt x="41584" y="1417779"/>
                  <a:pt x="0" y="1254223"/>
                </a:cubicBezTo>
                <a:cubicBezTo>
                  <a:pt x="-41584" y="1090667"/>
                  <a:pt x="30427" y="996908"/>
                  <a:pt x="0" y="781139"/>
                </a:cubicBezTo>
                <a:cubicBezTo>
                  <a:pt x="-30427" y="565370"/>
                  <a:pt x="80039" y="180068"/>
                  <a:pt x="0" y="0"/>
                </a:cubicBezTo>
                <a:close/>
              </a:path>
              <a:path w="8051434" h="3850685" stroke="0" extrusionOk="0">
                <a:moveTo>
                  <a:pt x="0" y="0"/>
                </a:moveTo>
                <a:cubicBezTo>
                  <a:pt x="142006" y="-28067"/>
                  <a:pt x="389382" y="15444"/>
                  <a:pt x="494588" y="0"/>
                </a:cubicBezTo>
                <a:cubicBezTo>
                  <a:pt x="599794" y="-15444"/>
                  <a:pt x="727472" y="18987"/>
                  <a:pt x="828147" y="0"/>
                </a:cubicBezTo>
                <a:cubicBezTo>
                  <a:pt x="928822" y="-18987"/>
                  <a:pt x="1265414" y="37418"/>
                  <a:pt x="1564279" y="0"/>
                </a:cubicBezTo>
                <a:cubicBezTo>
                  <a:pt x="1863144" y="-37418"/>
                  <a:pt x="1943229" y="6712"/>
                  <a:pt x="2058867" y="0"/>
                </a:cubicBezTo>
                <a:cubicBezTo>
                  <a:pt x="2174505" y="-6712"/>
                  <a:pt x="2402037" y="36437"/>
                  <a:pt x="2553455" y="0"/>
                </a:cubicBezTo>
                <a:cubicBezTo>
                  <a:pt x="2704873" y="-36437"/>
                  <a:pt x="2923831" y="21094"/>
                  <a:pt x="3289586" y="0"/>
                </a:cubicBezTo>
                <a:cubicBezTo>
                  <a:pt x="3655341" y="-21094"/>
                  <a:pt x="3551586" y="20729"/>
                  <a:pt x="3703660" y="0"/>
                </a:cubicBezTo>
                <a:cubicBezTo>
                  <a:pt x="3855734" y="-20729"/>
                  <a:pt x="4182884" y="557"/>
                  <a:pt x="4439791" y="0"/>
                </a:cubicBezTo>
                <a:cubicBezTo>
                  <a:pt x="4696698" y="-557"/>
                  <a:pt x="5028575" y="29303"/>
                  <a:pt x="5175922" y="0"/>
                </a:cubicBezTo>
                <a:cubicBezTo>
                  <a:pt x="5323269" y="-29303"/>
                  <a:pt x="5592688" y="66072"/>
                  <a:pt x="5751024" y="0"/>
                </a:cubicBezTo>
                <a:cubicBezTo>
                  <a:pt x="5909360" y="-66072"/>
                  <a:pt x="6335044" y="31457"/>
                  <a:pt x="6487155" y="0"/>
                </a:cubicBezTo>
                <a:cubicBezTo>
                  <a:pt x="6639266" y="-31457"/>
                  <a:pt x="6751427" y="28686"/>
                  <a:pt x="6981743" y="0"/>
                </a:cubicBezTo>
                <a:cubicBezTo>
                  <a:pt x="7212059" y="-28686"/>
                  <a:pt x="7348119" y="37000"/>
                  <a:pt x="7476332" y="0"/>
                </a:cubicBezTo>
                <a:cubicBezTo>
                  <a:pt x="7604545" y="-37000"/>
                  <a:pt x="7797780" y="13988"/>
                  <a:pt x="8051434" y="0"/>
                </a:cubicBezTo>
                <a:cubicBezTo>
                  <a:pt x="8085796" y="251255"/>
                  <a:pt x="8049159" y="352377"/>
                  <a:pt x="8051434" y="511591"/>
                </a:cubicBezTo>
                <a:cubicBezTo>
                  <a:pt x="8053709" y="670805"/>
                  <a:pt x="8013925" y="906582"/>
                  <a:pt x="8051434" y="1061689"/>
                </a:cubicBezTo>
                <a:cubicBezTo>
                  <a:pt x="8088943" y="1216796"/>
                  <a:pt x="8002139" y="1530592"/>
                  <a:pt x="8051434" y="1650294"/>
                </a:cubicBezTo>
                <a:cubicBezTo>
                  <a:pt x="8100729" y="1769996"/>
                  <a:pt x="8021785" y="2088185"/>
                  <a:pt x="8051434" y="2238898"/>
                </a:cubicBezTo>
                <a:cubicBezTo>
                  <a:pt x="8081083" y="2389611"/>
                  <a:pt x="8003774" y="2615756"/>
                  <a:pt x="8051434" y="2827503"/>
                </a:cubicBezTo>
                <a:cubicBezTo>
                  <a:pt x="8099094" y="3039251"/>
                  <a:pt x="8010937" y="3064459"/>
                  <a:pt x="8051434" y="3262080"/>
                </a:cubicBezTo>
                <a:cubicBezTo>
                  <a:pt x="8091931" y="3459701"/>
                  <a:pt x="7999648" y="3613946"/>
                  <a:pt x="8051434" y="3850685"/>
                </a:cubicBezTo>
                <a:cubicBezTo>
                  <a:pt x="7830523" y="3857805"/>
                  <a:pt x="7578015" y="3805935"/>
                  <a:pt x="7395817" y="3850685"/>
                </a:cubicBezTo>
                <a:cubicBezTo>
                  <a:pt x="7213619" y="3895435"/>
                  <a:pt x="7130640" y="3833334"/>
                  <a:pt x="6981743" y="3850685"/>
                </a:cubicBezTo>
                <a:cubicBezTo>
                  <a:pt x="6832846" y="3868036"/>
                  <a:pt x="6657582" y="3792255"/>
                  <a:pt x="6406641" y="3850685"/>
                </a:cubicBezTo>
                <a:cubicBezTo>
                  <a:pt x="6155700" y="3909115"/>
                  <a:pt x="6143190" y="3839624"/>
                  <a:pt x="6073082" y="3850685"/>
                </a:cubicBezTo>
                <a:cubicBezTo>
                  <a:pt x="6002974" y="3861746"/>
                  <a:pt x="5810658" y="3842209"/>
                  <a:pt x="5739522" y="3850685"/>
                </a:cubicBezTo>
                <a:cubicBezTo>
                  <a:pt x="5668386" y="3859161"/>
                  <a:pt x="5451086" y="3788258"/>
                  <a:pt x="5164420" y="3850685"/>
                </a:cubicBezTo>
                <a:cubicBezTo>
                  <a:pt x="4877754" y="3913112"/>
                  <a:pt x="4895304" y="3824160"/>
                  <a:pt x="4750346" y="3850685"/>
                </a:cubicBezTo>
                <a:cubicBezTo>
                  <a:pt x="4605388" y="3877210"/>
                  <a:pt x="4290362" y="3840381"/>
                  <a:pt x="4094729" y="3850685"/>
                </a:cubicBezTo>
                <a:cubicBezTo>
                  <a:pt x="3899096" y="3860989"/>
                  <a:pt x="3845207" y="3810597"/>
                  <a:pt x="3680656" y="3850685"/>
                </a:cubicBezTo>
                <a:cubicBezTo>
                  <a:pt x="3516105" y="3890773"/>
                  <a:pt x="3258176" y="3808868"/>
                  <a:pt x="3025039" y="3850685"/>
                </a:cubicBezTo>
                <a:cubicBezTo>
                  <a:pt x="2791902" y="3892502"/>
                  <a:pt x="2791230" y="3846403"/>
                  <a:pt x="2691479" y="3850685"/>
                </a:cubicBezTo>
                <a:cubicBezTo>
                  <a:pt x="2591728" y="3854967"/>
                  <a:pt x="2170013" y="3774417"/>
                  <a:pt x="2035863" y="3850685"/>
                </a:cubicBezTo>
                <a:cubicBezTo>
                  <a:pt x="1901713" y="3926953"/>
                  <a:pt x="1796840" y="3833530"/>
                  <a:pt x="1621789" y="3850685"/>
                </a:cubicBezTo>
                <a:cubicBezTo>
                  <a:pt x="1446738" y="3867840"/>
                  <a:pt x="1440787" y="3817198"/>
                  <a:pt x="1288229" y="3850685"/>
                </a:cubicBezTo>
                <a:cubicBezTo>
                  <a:pt x="1135671" y="3884172"/>
                  <a:pt x="1048920" y="3805308"/>
                  <a:pt x="874156" y="3850685"/>
                </a:cubicBezTo>
                <a:cubicBezTo>
                  <a:pt x="699392" y="3896062"/>
                  <a:pt x="342176" y="3781892"/>
                  <a:pt x="0" y="3850685"/>
                </a:cubicBezTo>
                <a:cubicBezTo>
                  <a:pt x="-21395" y="3668778"/>
                  <a:pt x="55185" y="3551960"/>
                  <a:pt x="0" y="3377601"/>
                </a:cubicBezTo>
                <a:cubicBezTo>
                  <a:pt x="-55185" y="3203242"/>
                  <a:pt x="26660" y="3042433"/>
                  <a:pt x="0" y="2943024"/>
                </a:cubicBezTo>
                <a:cubicBezTo>
                  <a:pt x="-26660" y="2843615"/>
                  <a:pt x="10268" y="2653946"/>
                  <a:pt x="0" y="2508446"/>
                </a:cubicBezTo>
                <a:cubicBezTo>
                  <a:pt x="-10268" y="2362946"/>
                  <a:pt x="34517" y="2090743"/>
                  <a:pt x="0" y="1919842"/>
                </a:cubicBezTo>
                <a:cubicBezTo>
                  <a:pt x="-34517" y="1748941"/>
                  <a:pt x="7108" y="1670530"/>
                  <a:pt x="0" y="1485264"/>
                </a:cubicBezTo>
                <a:cubicBezTo>
                  <a:pt x="-7108" y="1299998"/>
                  <a:pt x="11810" y="1077231"/>
                  <a:pt x="0" y="935166"/>
                </a:cubicBezTo>
                <a:cubicBezTo>
                  <a:pt x="-11810" y="793101"/>
                  <a:pt x="29518" y="443537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2071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53DFD9AE-DA90-633A-DCCE-7355F91624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9" name="ZoneTexte 6">
            <a:extLst>
              <a:ext uri="{FF2B5EF4-FFF2-40B4-BE49-F238E27FC236}">
                <a16:creationId xmlns:a16="http://schemas.microsoft.com/office/drawing/2014/main" id="{729C05FA-DF85-1814-9DAB-B4DA933EC8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7478123"/>
              </p:ext>
            </p:extLst>
          </p:nvPr>
        </p:nvGraphicFramePr>
        <p:xfrm>
          <a:off x="837195" y="2414587"/>
          <a:ext cx="8578269" cy="3539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2CC8022B-5074-0ADC-2492-DA26BE9364DB}"/>
              </a:ext>
            </a:extLst>
          </p:cNvPr>
          <p:cNvSpPr/>
          <p:nvPr/>
        </p:nvSpPr>
        <p:spPr>
          <a:xfrm>
            <a:off x="2036769" y="441325"/>
            <a:ext cx="4449755" cy="1173162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EB5C6D-E168-0768-EE26-AC5D31282DE3}"/>
              </a:ext>
            </a:extLst>
          </p:cNvPr>
          <p:cNvSpPr/>
          <p:nvPr/>
        </p:nvSpPr>
        <p:spPr>
          <a:xfrm>
            <a:off x="2209410" y="590552"/>
            <a:ext cx="4110279" cy="900112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Plan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02079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1314910" y="441324"/>
            <a:ext cx="9625721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1487551" y="590551"/>
            <a:ext cx="921689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Facebook peut faire mieux !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485889-951D-EE21-49EB-59167189182A}"/>
              </a:ext>
            </a:extLst>
          </p:cNvPr>
          <p:cNvSpPr/>
          <p:nvPr/>
        </p:nvSpPr>
        <p:spPr>
          <a:xfrm>
            <a:off x="8580945" y="2898314"/>
            <a:ext cx="3214687" cy="2406057"/>
          </a:xfrm>
          <a:custGeom>
            <a:avLst/>
            <a:gdLst>
              <a:gd name="connsiteX0" fmla="*/ 0 w 3214687"/>
              <a:gd name="connsiteY0" fmla="*/ 0 h 2406057"/>
              <a:gd name="connsiteX1" fmla="*/ 600075 w 3214687"/>
              <a:gd name="connsiteY1" fmla="*/ 0 h 2406057"/>
              <a:gd name="connsiteX2" fmla="*/ 1168003 w 3214687"/>
              <a:gd name="connsiteY2" fmla="*/ 0 h 2406057"/>
              <a:gd name="connsiteX3" fmla="*/ 1703784 w 3214687"/>
              <a:gd name="connsiteY3" fmla="*/ 0 h 2406057"/>
              <a:gd name="connsiteX4" fmla="*/ 2239565 w 3214687"/>
              <a:gd name="connsiteY4" fmla="*/ 0 h 2406057"/>
              <a:gd name="connsiteX5" fmla="*/ 3214687 w 3214687"/>
              <a:gd name="connsiteY5" fmla="*/ 0 h 2406057"/>
              <a:gd name="connsiteX6" fmla="*/ 3214687 w 3214687"/>
              <a:gd name="connsiteY6" fmla="*/ 505272 h 2406057"/>
              <a:gd name="connsiteX7" fmla="*/ 3214687 w 3214687"/>
              <a:gd name="connsiteY7" fmla="*/ 938362 h 2406057"/>
              <a:gd name="connsiteX8" fmla="*/ 3214687 w 3214687"/>
              <a:gd name="connsiteY8" fmla="*/ 1443634 h 2406057"/>
              <a:gd name="connsiteX9" fmla="*/ 3214687 w 3214687"/>
              <a:gd name="connsiteY9" fmla="*/ 1852664 h 2406057"/>
              <a:gd name="connsiteX10" fmla="*/ 3214687 w 3214687"/>
              <a:gd name="connsiteY10" fmla="*/ 2406057 h 2406057"/>
              <a:gd name="connsiteX11" fmla="*/ 2743200 w 3214687"/>
              <a:gd name="connsiteY11" fmla="*/ 2406057 h 2406057"/>
              <a:gd name="connsiteX12" fmla="*/ 2143125 w 3214687"/>
              <a:gd name="connsiteY12" fmla="*/ 2406057 h 2406057"/>
              <a:gd name="connsiteX13" fmla="*/ 1639490 w 3214687"/>
              <a:gd name="connsiteY13" fmla="*/ 2406057 h 2406057"/>
              <a:gd name="connsiteX14" fmla="*/ 1039415 w 3214687"/>
              <a:gd name="connsiteY14" fmla="*/ 2406057 h 2406057"/>
              <a:gd name="connsiteX15" fmla="*/ 567928 w 3214687"/>
              <a:gd name="connsiteY15" fmla="*/ 2406057 h 2406057"/>
              <a:gd name="connsiteX16" fmla="*/ 0 w 3214687"/>
              <a:gd name="connsiteY16" fmla="*/ 2406057 h 2406057"/>
              <a:gd name="connsiteX17" fmla="*/ 0 w 3214687"/>
              <a:gd name="connsiteY17" fmla="*/ 1997027 h 2406057"/>
              <a:gd name="connsiteX18" fmla="*/ 0 w 3214687"/>
              <a:gd name="connsiteY18" fmla="*/ 1587998 h 2406057"/>
              <a:gd name="connsiteX19" fmla="*/ 0 w 3214687"/>
              <a:gd name="connsiteY19" fmla="*/ 1178968 h 2406057"/>
              <a:gd name="connsiteX20" fmla="*/ 0 w 3214687"/>
              <a:gd name="connsiteY20" fmla="*/ 649635 h 2406057"/>
              <a:gd name="connsiteX21" fmla="*/ 0 w 3214687"/>
              <a:gd name="connsiteY21" fmla="*/ 0 h 240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214687" h="2406057" fill="none" extrusionOk="0">
                <a:moveTo>
                  <a:pt x="0" y="0"/>
                </a:moveTo>
                <a:cubicBezTo>
                  <a:pt x="239242" y="-35435"/>
                  <a:pt x="316991" y="70827"/>
                  <a:pt x="600075" y="0"/>
                </a:cubicBezTo>
                <a:cubicBezTo>
                  <a:pt x="883159" y="-70827"/>
                  <a:pt x="979647" y="48267"/>
                  <a:pt x="1168003" y="0"/>
                </a:cubicBezTo>
                <a:cubicBezTo>
                  <a:pt x="1356359" y="-48267"/>
                  <a:pt x="1496167" y="49834"/>
                  <a:pt x="1703784" y="0"/>
                </a:cubicBezTo>
                <a:cubicBezTo>
                  <a:pt x="1911401" y="-49834"/>
                  <a:pt x="2121588" y="12069"/>
                  <a:pt x="2239565" y="0"/>
                </a:cubicBezTo>
                <a:cubicBezTo>
                  <a:pt x="2357542" y="-12069"/>
                  <a:pt x="2951632" y="90681"/>
                  <a:pt x="3214687" y="0"/>
                </a:cubicBezTo>
                <a:cubicBezTo>
                  <a:pt x="3241700" y="240601"/>
                  <a:pt x="3209285" y="349835"/>
                  <a:pt x="3214687" y="505272"/>
                </a:cubicBezTo>
                <a:cubicBezTo>
                  <a:pt x="3220089" y="660709"/>
                  <a:pt x="3197647" y="766807"/>
                  <a:pt x="3214687" y="938362"/>
                </a:cubicBezTo>
                <a:cubicBezTo>
                  <a:pt x="3231727" y="1109917"/>
                  <a:pt x="3193370" y="1277096"/>
                  <a:pt x="3214687" y="1443634"/>
                </a:cubicBezTo>
                <a:cubicBezTo>
                  <a:pt x="3236004" y="1610172"/>
                  <a:pt x="3190743" y="1765820"/>
                  <a:pt x="3214687" y="1852664"/>
                </a:cubicBezTo>
                <a:cubicBezTo>
                  <a:pt x="3238631" y="1939508"/>
                  <a:pt x="3202612" y="2208252"/>
                  <a:pt x="3214687" y="2406057"/>
                </a:cubicBezTo>
                <a:cubicBezTo>
                  <a:pt x="2988133" y="2450765"/>
                  <a:pt x="2921806" y="2374985"/>
                  <a:pt x="2743200" y="2406057"/>
                </a:cubicBezTo>
                <a:cubicBezTo>
                  <a:pt x="2564594" y="2437129"/>
                  <a:pt x="2440063" y="2345755"/>
                  <a:pt x="2143125" y="2406057"/>
                </a:cubicBezTo>
                <a:cubicBezTo>
                  <a:pt x="1846187" y="2466359"/>
                  <a:pt x="1831023" y="2372555"/>
                  <a:pt x="1639490" y="2406057"/>
                </a:cubicBezTo>
                <a:cubicBezTo>
                  <a:pt x="1447958" y="2439559"/>
                  <a:pt x="1174173" y="2369444"/>
                  <a:pt x="1039415" y="2406057"/>
                </a:cubicBezTo>
                <a:cubicBezTo>
                  <a:pt x="904658" y="2442670"/>
                  <a:pt x="764956" y="2389955"/>
                  <a:pt x="567928" y="2406057"/>
                </a:cubicBezTo>
                <a:cubicBezTo>
                  <a:pt x="370900" y="2422159"/>
                  <a:pt x="117255" y="2375787"/>
                  <a:pt x="0" y="2406057"/>
                </a:cubicBezTo>
                <a:cubicBezTo>
                  <a:pt x="-24231" y="2316369"/>
                  <a:pt x="39023" y="2082034"/>
                  <a:pt x="0" y="1997027"/>
                </a:cubicBezTo>
                <a:cubicBezTo>
                  <a:pt x="-39023" y="1912020"/>
                  <a:pt x="11421" y="1686140"/>
                  <a:pt x="0" y="1587998"/>
                </a:cubicBezTo>
                <a:cubicBezTo>
                  <a:pt x="-11421" y="1489856"/>
                  <a:pt x="16105" y="1304440"/>
                  <a:pt x="0" y="1178968"/>
                </a:cubicBezTo>
                <a:cubicBezTo>
                  <a:pt x="-16105" y="1053496"/>
                  <a:pt x="33234" y="874476"/>
                  <a:pt x="0" y="649635"/>
                </a:cubicBezTo>
                <a:cubicBezTo>
                  <a:pt x="-33234" y="424794"/>
                  <a:pt x="29713" y="317132"/>
                  <a:pt x="0" y="0"/>
                </a:cubicBezTo>
                <a:close/>
              </a:path>
              <a:path w="3214687" h="2406057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51501" y="179611"/>
                  <a:pt x="3170638" y="256072"/>
                  <a:pt x="3214687" y="433090"/>
                </a:cubicBezTo>
                <a:cubicBezTo>
                  <a:pt x="3258736" y="610108"/>
                  <a:pt x="3168011" y="686803"/>
                  <a:pt x="3214687" y="914302"/>
                </a:cubicBezTo>
                <a:cubicBezTo>
                  <a:pt x="3261363" y="1141801"/>
                  <a:pt x="3202013" y="1222338"/>
                  <a:pt x="3214687" y="1347392"/>
                </a:cubicBezTo>
                <a:cubicBezTo>
                  <a:pt x="3227361" y="1472446"/>
                  <a:pt x="3191849" y="1593676"/>
                  <a:pt x="3214687" y="1780482"/>
                </a:cubicBezTo>
                <a:cubicBezTo>
                  <a:pt x="3237525" y="1967288"/>
                  <a:pt x="3177478" y="2163033"/>
                  <a:pt x="3214687" y="2406057"/>
                </a:cubicBezTo>
                <a:cubicBezTo>
                  <a:pt x="3013112" y="2463983"/>
                  <a:pt x="2927823" y="2390012"/>
                  <a:pt x="2646759" y="2406057"/>
                </a:cubicBezTo>
                <a:cubicBezTo>
                  <a:pt x="2365695" y="2422102"/>
                  <a:pt x="2174860" y="2350573"/>
                  <a:pt x="2046684" y="2406057"/>
                </a:cubicBezTo>
                <a:cubicBezTo>
                  <a:pt x="1918508" y="2461541"/>
                  <a:pt x="1602294" y="2366395"/>
                  <a:pt x="1446609" y="2406057"/>
                </a:cubicBezTo>
                <a:cubicBezTo>
                  <a:pt x="1290925" y="2445719"/>
                  <a:pt x="1207472" y="2365743"/>
                  <a:pt x="975122" y="2406057"/>
                </a:cubicBezTo>
                <a:cubicBezTo>
                  <a:pt x="742772" y="2446371"/>
                  <a:pt x="476105" y="2300561"/>
                  <a:pt x="0" y="2406057"/>
                </a:cubicBezTo>
                <a:cubicBezTo>
                  <a:pt x="-12661" y="2200685"/>
                  <a:pt x="57010" y="2025529"/>
                  <a:pt x="0" y="1876724"/>
                </a:cubicBezTo>
                <a:cubicBezTo>
                  <a:pt x="-57010" y="1727919"/>
                  <a:pt x="16741" y="1641977"/>
                  <a:pt x="0" y="1467695"/>
                </a:cubicBezTo>
                <a:cubicBezTo>
                  <a:pt x="-16741" y="1293413"/>
                  <a:pt x="13861" y="1171941"/>
                  <a:pt x="0" y="1034605"/>
                </a:cubicBezTo>
                <a:cubicBezTo>
                  <a:pt x="-13861" y="897269"/>
                  <a:pt x="47534" y="736229"/>
                  <a:pt x="0" y="601514"/>
                </a:cubicBezTo>
                <a:cubicBezTo>
                  <a:pt x="-47534" y="466799"/>
                  <a:pt x="50050" y="271780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74256D1-13A0-F6A1-A02F-18598BBE211B}"/>
              </a:ext>
            </a:extLst>
          </p:cNvPr>
          <p:cNvSpPr txBox="1"/>
          <p:nvPr/>
        </p:nvSpPr>
        <p:spPr>
          <a:xfrm>
            <a:off x="9549117" y="2896255"/>
            <a:ext cx="1278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Constat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DB23A84-DED3-99B3-9640-696836C33E9D}"/>
              </a:ext>
            </a:extLst>
          </p:cNvPr>
          <p:cNvSpPr txBox="1"/>
          <p:nvPr/>
        </p:nvSpPr>
        <p:spPr>
          <a:xfrm>
            <a:off x="8823831" y="3484102"/>
            <a:ext cx="283865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14 cibles ne sont pas spécifiées, mais si on se base sur le reste, quasiment la moitié des campagnes ont été faîtes pour les femmes.</a:t>
            </a:r>
          </a:p>
        </p:txBody>
      </p:sp>
      <p:pic>
        <p:nvPicPr>
          <p:cNvPr id="5" name="Image 4" descr="Une image contenant capture d’écran, texte, diagramme, Caractère coloré&#10;&#10;Description générée automatiquement">
            <a:extLst>
              <a:ext uri="{FF2B5EF4-FFF2-40B4-BE49-F238E27FC236}">
                <a16:creationId xmlns:a16="http://schemas.microsoft.com/office/drawing/2014/main" id="{0730F7FE-B468-085D-A21B-162ED1C14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84" y="2174164"/>
            <a:ext cx="7772400" cy="3789426"/>
          </a:xfrm>
          <a:custGeom>
            <a:avLst/>
            <a:gdLst>
              <a:gd name="connsiteX0" fmla="*/ 0 w 7772400"/>
              <a:gd name="connsiteY0" fmla="*/ 0 h 3789426"/>
              <a:gd name="connsiteX1" fmla="*/ 675601 w 7772400"/>
              <a:gd name="connsiteY1" fmla="*/ 0 h 3789426"/>
              <a:gd name="connsiteX2" fmla="*/ 1040306 w 7772400"/>
              <a:gd name="connsiteY2" fmla="*/ 0 h 3789426"/>
              <a:gd name="connsiteX3" fmla="*/ 1793631 w 7772400"/>
              <a:gd name="connsiteY3" fmla="*/ 0 h 3789426"/>
              <a:gd name="connsiteX4" fmla="*/ 2391508 w 7772400"/>
              <a:gd name="connsiteY4" fmla="*/ 0 h 3789426"/>
              <a:gd name="connsiteX5" fmla="*/ 2756213 w 7772400"/>
              <a:gd name="connsiteY5" fmla="*/ 0 h 3789426"/>
              <a:gd name="connsiteX6" fmla="*/ 3354090 w 7772400"/>
              <a:gd name="connsiteY6" fmla="*/ 0 h 3789426"/>
              <a:gd name="connsiteX7" fmla="*/ 4107414 w 7772400"/>
              <a:gd name="connsiteY7" fmla="*/ 0 h 3789426"/>
              <a:gd name="connsiteX8" fmla="*/ 4627567 w 7772400"/>
              <a:gd name="connsiteY8" fmla="*/ 0 h 3789426"/>
              <a:gd name="connsiteX9" fmla="*/ 5147720 w 7772400"/>
              <a:gd name="connsiteY9" fmla="*/ 0 h 3789426"/>
              <a:gd name="connsiteX10" fmla="*/ 5745597 w 7772400"/>
              <a:gd name="connsiteY10" fmla="*/ 0 h 3789426"/>
              <a:gd name="connsiteX11" fmla="*/ 6421198 w 7772400"/>
              <a:gd name="connsiteY11" fmla="*/ 0 h 3789426"/>
              <a:gd name="connsiteX12" fmla="*/ 7096799 w 7772400"/>
              <a:gd name="connsiteY12" fmla="*/ 0 h 3789426"/>
              <a:gd name="connsiteX13" fmla="*/ 7772400 w 7772400"/>
              <a:gd name="connsiteY13" fmla="*/ 0 h 3789426"/>
              <a:gd name="connsiteX14" fmla="*/ 7772400 w 7772400"/>
              <a:gd name="connsiteY14" fmla="*/ 617135 h 3789426"/>
              <a:gd name="connsiteX15" fmla="*/ 7772400 w 7772400"/>
              <a:gd name="connsiteY15" fmla="*/ 1082693 h 3789426"/>
              <a:gd name="connsiteX16" fmla="*/ 7772400 w 7772400"/>
              <a:gd name="connsiteY16" fmla="*/ 1624040 h 3789426"/>
              <a:gd name="connsiteX17" fmla="*/ 7772400 w 7772400"/>
              <a:gd name="connsiteY17" fmla="*/ 2203281 h 3789426"/>
              <a:gd name="connsiteX18" fmla="*/ 7772400 w 7772400"/>
              <a:gd name="connsiteY18" fmla="*/ 2820416 h 3789426"/>
              <a:gd name="connsiteX19" fmla="*/ 7772400 w 7772400"/>
              <a:gd name="connsiteY19" fmla="*/ 3789426 h 3789426"/>
              <a:gd name="connsiteX20" fmla="*/ 7019075 w 7772400"/>
              <a:gd name="connsiteY20" fmla="*/ 3789426 h 3789426"/>
              <a:gd name="connsiteX21" fmla="*/ 6498922 w 7772400"/>
              <a:gd name="connsiteY21" fmla="*/ 3789426 h 3789426"/>
              <a:gd name="connsiteX22" fmla="*/ 5978769 w 7772400"/>
              <a:gd name="connsiteY22" fmla="*/ 3789426 h 3789426"/>
              <a:gd name="connsiteX23" fmla="*/ 5458616 w 7772400"/>
              <a:gd name="connsiteY23" fmla="*/ 3789426 h 3789426"/>
              <a:gd name="connsiteX24" fmla="*/ 4783015 w 7772400"/>
              <a:gd name="connsiteY24" fmla="*/ 3789426 h 3789426"/>
              <a:gd name="connsiteX25" fmla="*/ 4185138 w 7772400"/>
              <a:gd name="connsiteY25" fmla="*/ 3789426 h 3789426"/>
              <a:gd name="connsiteX26" fmla="*/ 3820434 w 7772400"/>
              <a:gd name="connsiteY26" fmla="*/ 3789426 h 3789426"/>
              <a:gd name="connsiteX27" fmla="*/ 3300281 w 7772400"/>
              <a:gd name="connsiteY27" fmla="*/ 3789426 h 3789426"/>
              <a:gd name="connsiteX28" fmla="*/ 2624680 w 7772400"/>
              <a:gd name="connsiteY28" fmla="*/ 3789426 h 3789426"/>
              <a:gd name="connsiteX29" fmla="*/ 2182251 w 7772400"/>
              <a:gd name="connsiteY29" fmla="*/ 3789426 h 3789426"/>
              <a:gd name="connsiteX30" fmla="*/ 1428926 w 7772400"/>
              <a:gd name="connsiteY30" fmla="*/ 3789426 h 3789426"/>
              <a:gd name="connsiteX31" fmla="*/ 675601 w 7772400"/>
              <a:gd name="connsiteY31" fmla="*/ 3789426 h 3789426"/>
              <a:gd name="connsiteX32" fmla="*/ 0 w 7772400"/>
              <a:gd name="connsiteY32" fmla="*/ 3789426 h 3789426"/>
              <a:gd name="connsiteX33" fmla="*/ 0 w 7772400"/>
              <a:gd name="connsiteY33" fmla="*/ 3172291 h 3789426"/>
              <a:gd name="connsiteX34" fmla="*/ 0 w 7772400"/>
              <a:gd name="connsiteY34" fmla="*/ 2630944 h 3789426"/>
              <a:gd name="connsiteX35" fmla="*/ 0 w 7772400"/>
              <a:gd name="connsiteY35" fmla="*/ 2165386 h 3789426"/>
              <a:gd name="connsiteX36" fmla="*/ 0 w 7772400"/>
              <a:gd name="connsiteY36" fmla="*/ 1699828 h 3789426"/>
              <a:gd name="connsiteX37" fmla="*/ 0 w 7772400"/>
              <a:gd name="connsiteY37" fmla="*/ 1234270 h 3789426"/>
              <a:gd name="connsiteX38" fmla="*/ 0 w 7772400"/>
              <a:gd name="connsiteY38" fmla="*/ 768712 h 3789426"/>
              <a:gd name="connsiteX39" fmla="*/ 0 w 7772400"/>
              <a:gd name="connsiteY39" fmla="*/ 0 h 3789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7772400" h="3789426" fill="none" extrusionOk="0">
                <a:moveTo>
                  <a:pt x="0" y="0"/>
                </a:moveTo>
                <a:cubicBezTo>
                  <a:pt x="300097" y="-64804"/>
                  <a:pt x="520306" y="15134"/>
                  <a:pt x="675601" y="0"/>
                </a:cubicBezTo>
                <a:cubicBezTo>
                  <a:pt x="830896" y="-15134"/>
                  <a:pt x="882472" y="15316"/>
                  <a:pt x="1040306" y="0"/>
                </a:cubicBezTo>
                <a:cubicBezTo>
                  <a:pt x="1198141" y="-15316"/>
                  <a:pt x="1543364" y="38076"/>
                  <a:pt x="1793631" y="0"/>
                </a:cubicBezTo>
                <a:cubicBezTo>
                  <a:pt x="2043898" y="-38076"/>
                  <a:pt x="2187620" y="23453"/>
                  <a:pt x="2391508" y="0"/>
                </a:cubicBezTo>
                <a:cubicBezTo>
                  <a:pt x="2595396" y="-23453"/>
                  <a:pt x="2633899" y="3674"/>
                  <a:pt x="2756213" y="0"/>
                </a:cubicBezTo>
                <a:cubicBezTo>
                  <a:pt x="2878528" y="-3674"/>
                  <a:pt x="3060459" y="8933"/>
                  <a:pt x="3354090" y="0"/>
                </a:cubicBezTo>
                <a:cubicBezTo>
                  <a:pt x="3647721" y="-8933"/>
                  <a:pt x="3804088" y="82866"/>
                  <a:pt x="4107414" y="0"/>
                </a:cubicBezTo>
                <a:cubicBezTo>
                  <a:pt x="4410740" y="-82866"/>
                  <a:pt x="4433379" y="56550"/>
                  <a:pt x="4627567" y="0"/>
                </a:cubicBezTo>
                <a:cubicBezTo>
                  <a:pt x="4821755" y="-56550"/>
                  <a:pt x="4929366" y="6299"/>
                  <a:pt x="5147720" y="0"/>
                </a:cubicBezTo>
                <a:cubicBezTo>
                  <a:pt x="5366074" y="-6299"/>
                  <a:pt x="5607585" y="60946"/>
                  <a:pt x="5745597" y="0"/>
                </a:cubicBezTo>
                <a:cubicBezTo>
                  <a:pt x="5883609" y="-60946"/>
                  <a:pt x="6261427" y="11837"/>
                  <a:pt x="6421198" y="0"/>
                </a:cubicBezTo>
                <a:cubicBezTo>
                  <a:pt x="6580969" y="-11837"/>
                  <a:pt x="6940346" y="74151"/>
                  <a:pt x="7096799" y="0"/>
                </a:cubicBezTo>
                <a:cubicBezTo>
                  <a:pt x="7253252" y="-74151"/>
                  <a:pt x="7586465" y="27767"/>
                  <a:pt x="7772400" y="0"/>
                </a:cubicBezTo>
                <a:cubicBezTo>
                  <a:pt x="7829898" y="302800"/>
                  <a:pt x="7732981" y="429413"/>
                  <a:pt x="7772400" y="617135"/>
                </a:cubicBezTo>
                <a:cubicBezTo>
                  <a:pt x="7811819" y="804857"/>
                  <a:pt x="7716800" y="905223"/>
                  <a:pt x="7772400" y="1082693"/>
                </a:cubicBezTo>
                <a:cubicBezTo>
                  <a:pt x="7828000" y="1260163"/>
                  <a:pt x="7759902" y="1361973"/>
                  <a:pt x="7772400" y="1624040"/>
                </a:cubicBezTo>
                <a:cubicBezTo>
                  <a:pt x="7784898" y="1886107"/>
                  <a:pt x="7733192" y="1957554"/>
                  <a:pt x="7772400" y="2203281"/>
                </a:cubicBezTo>
                <a:cubicBezTo>
                  <a:pt x="7811608" y="2449008"/>
                  <a:pt x="7726660" y="2546881"/>
                  <a:pt x="7772400" y="2820416"/>
                </a:cubicBezTo>
                <a:cubicBezTo>
                  <a:pt x="7818140" y="3093952"/>
                  <a:pt x="7684580" y="3310013"/>
                  <a:pt x="7772400" y="3789426"/>
                </a:cubicBezTo>
                <a:cubicBezTo>
                  <a:pt x="7505627" y="3871615"/>
                  <a:pt x="7372298" y="3702708"/>
                  <a:pt x="7019075" y="3789426"/>
                </a:cubicBezTo>
                <a:cubicBezTo>
                  <a:pt x="6665853" y="3876144"/>
                  <a:pt x="6708329" y="3775418"/>
                  <a:pt x="6498922" y="3789426"/>
                </a:cubicBezTo>
                <a:cubicBezTo>
                  <a:pt x="6289515" y="3803434"/>
                  <a:pt x="6091328" y="3768708"/>
                  <a:pt x="5978769" y="3789426"/>
                </a:cubicBezTo>
                <a:cubicBezTo>
                  <a:pt x="5866210" y="3810144"/>
                  <a:pt x="5614296" y="3781308"/>
                  <a:pt x="5458616" y="3789426"/>
                </a:cubicBezTo>
                <a:cubicBezTo>
                  <a:pt x="5302936" y="3797544"/>
                  <a:pt x="4976778" y="3761959"/>
                  <a:pt x="4783015" y="3789426"/>
                </a:cubicBezTo>
                <a:cubicBezTo>
                  <a:pt x="4589252" y="3816893"/>
                  <a:pt x="4434553" y="3750113"/>
                  <a:pt x="4185138" y="3789426"/>
                </a:cubicBezTo>
                <a:cubicBezTo>
                  <a:pt x="3935723" y="3828739"/>
                  <a:pt x="3921179" y="3772132"/>
                  <a:pt x="3820434" y="3789426"/>
                </a:cubicBezTo>
                <a:cubicBezTo>
                  <a:pt x="3719689" y="3806720"/>
                  <a:pt x="3418743" y="3764481"/>
                  <a:pt x="3300281" y="3789426"/>
                </a:cubicBezTo>
                <a:cubicBezTo>
                  <a:pt x="3181819" y="3814371"/>
                  <a:pt x="2825880" y="3716473"/>
                  <a:pt x="2624680" y="3789426"/>
                </a:cubicBezTo>
                <a:cubicBezTo>
                  <a:pt x="2423480" y="3862379"/>
                  <a:pt x="2375170" y="3764163"/>
                  <a:pt x="2182251" y="3789426"/>
                </a:cubicBezTo>
                <a:cubicBezTo>
                  <a:pt x="1989332" y="3814689"/>
                  <a:pt x="1747038" y="3740901"/>
                  <a:pt x="1428926" y="3789426"/>
                </a:cubicBezTo>
                <a:cubicBezTo>
                  <a:pt x="1110814" y="3837951"/>
                  <a:pt x="1021988" y="3741342"/>
                  <a:pt x="675601" y="3789426"/>
                </a:cubicBezTo>
                <a:cubicBezTo>
                  <a:pt x="329214" y="3837510"/>
                  <a:pt x="280338" y="3748824"/>
                  <a:pt x="0" y="3789426"/>
                </a:cubicBezTo>
                <a:cubicBezTo>
                  <a:pt x="-5419" y="3545292"/>
                  <a:pt x="70833" y="3453705"/>
                  <a:pt x="0" y="3172291"/>
                </a:cubicBezTo>
                <a:cubicBezTo>
                  <a:pt x="-70833" y="2890877"/>
                  <a:pt x="35100" y="2811580"/>
                  <a:pt x="0" y="2630944"/>
                </a:cubicBezTo>
                <a:cubicBezTo>
                  <a:pt x="-35100" y="2450308"/>
                  <a:pt x="9781" y="2332148"/>
                  <a:pt x="0" y="2165386"/>
                </a:cubicBezTo>
                <a:cubicBezTo>
                  <a:pt x="-9781" y="1998624"/>
                  <a:pt x="32321" y="1850640"/>
                  <a:pt x="0" y="1699828"/>
                </a:cubicBezTo>
                <a:cubicBezTo>
                  <a:pt x="-32321" y="1549016"/>
                  <a:pt x="54654" y="1432485"/>
                  <a:pt x="0" y="1234270"/>
                </a:cubicBezTo>
                <a:cubicBezTo>
                  <a:pt x="-54654" y="1036055"/>
                  <a:pt x="12037" y="883630"/>
                  <a:pt x="0" y="768712"/>
                </a:cubicBezTo>
                <a:cubicBezTo>
                  <a:pt x="-12037" y="653794"/>
                  <a:pt x="76070" y="215327"/>
                  <a:pt x="0" y="0"/>
                </a:cubicBezTo>
                <a:close/>
              </a:path>
              <a:path w="7772400" h="3789426" stroke="0" extrusionOk="0">
                <a:moveTo>
                  <a:pt x="0" y="0"/>
                </a:moveTo>
                <a:cubicBezTo>
                  <a:pt x="257710" y="-9016"/>
                  <a:pt x="399736" y="49076"/>
                  <a:pt x="520153" y="0"/>
                </a:cubicBezTo>
                <a:cubicBezTo>
                  <a:pt x="640570" y="-49076"/>
                  <a:pt x="703361" y="8080"/>
                  <a:pt x="884858" y="0"/>
                </a:cubicBezTo>
                <a:cubicBezTo>
                  <a:pt x="1066355" y="-8080"/>
                  <a:pt x="1289080" y="25976"/>
                  <a:pt x="1638183" y="0"/>
                </a:cubicBezTo>
                <a:cubicBezTo>
                  <a:pt x="1987286" y="-25976"/>
                  <a:pt x="1949781" y="16273"/>
                  <a:pt x="2158336" y="0"/>
                </a:cubicBezTo>
                <a:cubicBezTo>
                  <a:pt x="2366891" y="-16273"/>
                  <a:pt x="2468972" y="58264"/>
                  <a:pt x="2678489" y="0"/>
                </a:cubicBezTo>
                <a:cubicBezTo>
                  <a:pt x="2888006" y="-58264"/>
                  <a:pt x="3243213" y="73975"/>
                  <a:pt x="3431814" y="0"/>
                </a:cubicBezTo>
                <a:cubicBezTo>
                  <a:pt x="3620415" y="-73975"/>
                  <a:pt x="3726283" y="10906"/>
                  <a:pt x="3874242" y="0"/>
                </a:cubicBezTo>
                <a:cubicBezTo>
                  <a:pt x="4022201" y="-10906"/>
                  <a:pt x="4379285" y="33843"/>
                  <a:pt x="4627567" y="0"/>
                </a:cubicBezTo>
                <a:cubicBezTo>
                  <a:pt x="4875849" y="-33843"/>
                  <a:pt x="5012506" y="54520"/>
                  <a:pt x="5380892" y="0"/>
                </a:cubicBezTo>
                <a:cubicBezTo>
                  <a:pt x="5749278" y="-54520"/>
                  <a:pt x="5734833" y="39387"/>
                  <a:pt x="5978769" y="0"/>
                </a:cubicBezTo>
                <a:cubicBezTo>
                  <a:pt x="6222705" y="-39387"/>
                  <a:pt x="6476281" y="69849"/>
                  <a:pt x="6732094" y="0"/>
                </a:cubicBezTo>
                <a:cubicBezTo>
                  <a:pt x="6987908" y="-69849"/>
                  <a:pt x="7144556" y="43163"/>
                  <a:pt x="7252247" y="0"/>
                </a:cubicBezTo>
                <a:cubicBezTo>
                  <a:pt x="7359938" y="-43163"/>
                  <a:pt x="7519758" y="24806"/>
                  <a:pt x="7772400" y="0"/>
                </a:cubicBezTo>
                <a:cubicBezTo>
                  <a:pt x="7780577" y="181291"/>
                  <a:pt x="7762057" y="412778"/>
                  <a:pt x="7772400" y="579241"/>
                </a:cubicBezTo>
                <a:cubicBezTo>
                  <a:pt x="7782743" y="745704"/>
                  <a:pt x="7732261" y="1011304"/>
                  <a:pt x="7772400" y="1120587"/>
                </a:cubicBezTo>
                <a:cubicBezTo>
                  <a:pt x="7812539" y="1229870"/>
                  <a:pt x="7751552" y="1535880"/>
                  <a:pt x="7772400" y="1661934"/>
                </a:cubicBezTo>
                <a:cubicBezTo>
                  <a:pt x="7793248" y="1787988"/>
                  <a:pt x="7753315" y="2051611"/>
                  <a:pt x="7772400" y="2241175"/>
                </a:cubicBezTo>
                <a:cubicBezTo>
                  <a:pt x="7791485" y="2430739"/>
                  <a:pt x="7738804" y="2645857"/>
                  <a:pt x="7772400" y="2820416"/>
                </a:cubicBezTo>
                <a:cubicBezTo>
                  <a:pt x="7805996" y="2994975"/>
                  <a:pt x="7740202" y="3426971"/>
                  <a:pt x="7772400" y="3789426"/>
                </a:cubicBezTo>
                <a:cubicBezTo>
                  <a:pt x="7596049" y="3814752"/>
                  <a:pt x="7496384" y="3758515"/>
                  <a:pt x="7407695" y="3789426"/>
                </a:cubicBezTo>
                <a:cubicBezTo>
                  <a:pt x="7319007" y="3820337"/>
                  <a:pt x="6940322" y="3717829"/>
                  <a:pt x="6654370" y="3789426"/>
                </a:cubicBezTo>
                <a:cubicBezTo>
                  <a:pt x="6368418" y="3861023"/>
                  <a:pt x="6281623" y="3755156"/>
                  <a:pt x="6056493" y="3789426"/>
                </a:cubicBezTo>
                <a:cubicBezTo>
                  <a:pt x="5831363" y="3823696"/>
                  <a:pt x="5816259" y="3785043"/>
                  <a:pt x="5614064" y="3789426"/>
                </a:cubicBezTo>
                <a:cubicBezTo>
                  <a:pt x="5411869" y="3793809"/>
                  <a:pt x="5227082" y="3764178"/>
                  <a:pt x="5016187" y="3789426"/>
                </a:cubicBezTo>
                <a:cubicBezTo>
                  <a:pt x="4805292" y="3814674"/>
                  <a:pt x="4778413" y="3765628"/>
                  <a:pt x="4651482" y="3789426"/>
                </a:cubicBezTo>
                <a:cubicBezTo>
                  <a:pt x="4524552" y="3813224"/>
                  <a:pt x="4363596" y="3763879"/>
                  <a:pt x="4286778" y="3789426"/>
                </a:cubicBezTo>
                <a:cubicBezTo>
                  <a:pt x="4209960" y="3814973"/>
                  <a:pt x="3888753" y="3747941"/>
                  <a:pt x="3688901" y="3789426"/>
                </a:cubicBezTo>
                <a:cubicBezTo>
                  <a:pt x="3489049" y="3830911"/>
                  <a:pt x="3360131" y="3754031"/>
                  <a:pt x="3246472" y="3789426"/>
                </a:cubicBezTo>
                <a:cubicBezTo>
                  <a:pt x="3132813" y="3824821"/>
                  <a:pt x="2784065" y="3768891"/>
                  <a:pt x="2570871" y="3789426"/>
                </a:cubicBezTo>
                <a:cubicBezTo>
                  <a:pt x="2357677" y="3809961"/>
                  <a:pt x="2301110" y="3761800"/>
                  <a:pt x="2128442" y="3789426"/>
                </a:cubicBezTo>
                <a:cubicBezTo>
                  <a:pt x="1955774" y="3817052"/>
                  <a:pt x="1735760" y="3748278"/>
                  <a:pt x="1452841" y="3789426"/>
                </a:cubicBezTo>
                <a:cubicBezTo>
                  <a:pt x="1169922" y="3830574"/>
                  <a:pt x="1247305" y="3778940"/>
                  <a:pt x="1088136" y="3789426"/>
                </a:cubicBezTo>
                <a:cubicBezTo>
                  <a:pt x="928967" y="3799912"/>
                  <a:pt x="243515" y="3748267"/>
                  <a:pt x="0" y="3789426"/>
                </a:cubicBezTo>
                <a:cubicBezTo>
                  <a:pt x="-7708" y="3589898"/>
                  <a:pt x="14898" y="3439002"/>
                  <a:pt x="0" y="3323868"/>
                </a:cubicBezTo>
                <a:cubicBezTo>
                  <a:pt x="-14898" y="3208734"/>
                  <a:pt x="19323" y="2989494"/>
                  <a:pt x="0" y="2706733"/>
                </a:cubicBezTo>
                <a:cubicBezTo>
                  <a:pt x="-19323" y="2423973"/>
                  <a:pt x="3698" y="2450225"/>
                  <a:pt x="0" y="2203281"/>
                </a:cubicBezTo>
                <a:cubicBezTo>
                  <a:pt x="-3698" y="1956337"/>
                  <a:pt x="71972" y="1820289"/>
                  <a:pt x="0" y="1586145"/>
                </a:cubicBezTo>
                <a:cubicBezTo>
                  <a:pt x="-71972" y="1352001"/>
                  <a:pt x="10135" y="1326784"/>
                  <a:pt x="0" y="1120587"/>
                </a:cubicBezTo>
                <a:cubicBezTo>
                  <a:pt x="-10135" y="914390"/>
                  <a:pt x="15265" y="800632"/>
                  <a:pt x="0" y="692924"/>
                </a:cubicBezTo>
                <a:cubicBezTo>
                  <a:pt x="-15265" y="585216"/>
                  <a:pt x="19859" y="336237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15839211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1314910" y="441324"/>
            <a:ext cx="9625721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1487551" y="590551"/>
            <a:ext cx="921689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Facebook peut faire mieux !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pic>
        <p:nvPicPr>
          <p:cNvPr id="5" name="Image 4" descr="Une image contenant texte, capture d’écran, Caractère coloré, diagramme&#10;&#10;Description générée automatiquement">
            <a:extLst>
              <a:ext uri="{FF2B5EF4-FFF2-40B4-BE49-F238E27FC236}">
                <a16:creationId xmlns:a16="http://schemas.microsoft.com/office/drawing/2014/main" id="{0494E454-7E2A-144C-1E32-0B9998964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799" y="2060229"/>
            <a:ext cx="7772400" cy="4356447"/>
          </a:xfrm>
          <a:custGeom>
            <a:avLst/>
            <a:gdLst>
              <a:gd name="connsiteX0" fmla="*/ 0 w 7772400"/>
              <a:gd name="connsiteY0" fmla="*/ 0 h 4356447"/>
              <a:gd name="connsiteX1" fmla="*/ 597877 w 7772400"/>
              <a:gd name="connsiteY1" fmla="*/ 0 h 4356447"/>
              <a:gd name="connsiteX2" fmla="*/ 1351202 w 7772400"/>
              <a:gd name="connsiteY2" fmla="*/ 0 h 4356447"/>
              <a:gd name="connsiteX3" fmla="*/ 1871355 w 7772400"/>
              <a:gd name="connsiteY3" fmla="*/ 0 h 4356447"/>
              <a:gd name="connsiteX4" fmla="*/ 2391508 w 7772400"/>
              <a:gd name="connsiteY4" fmla="*/ 0 h 4356447"/>
              <a:gd name="connsiteX5" fmla="*/ 2989385 w 7772400"/>
              <a:gd name="connsiteY5" fmla="*/ 0 h 4356447"/>
              <a:gd name="connsiteX6" fmla="*/ 3664986 w 7772400"/>
              <a:gd name="connsiteY6" fmla="*/ 0 h 4356447"/>
              <a:gd name="connsiteX7" fmla="*/ 4340586 w 7772400"/>
              <a:gd name="connsiteY7" fmla="*/ 0 h 4356447"/>
              <a:gd name="connsiteX8" fmla="*/ 5016187 w 7772400"/>
              <a:gd name="connsiteY8" fmla="*/ 0 h 4356447"/>
              <a:gd name="connsiteX9" fmla="*/ 5769512 w 7772400"/>
              <a:gd name="connsiteY9" fmla="*/ 0 h 4356447"/>
              <a:gd name="connsiteX10" fmla="*/ 6367389 w 7772400"/>
              <a:gd name="connsiteY10" fmla="*/ 0 h 4356447"/>
              <a:gd name="connsiteX11" fmla="*/ 7042990 w 7772400"/>
              <a:gd name="connsiteY11" fmla="*/ 0 h 4356447"/>
              <a:gd name="connsiteX12" fmla="*/ 7772400 w 7772400"/>
              <a:gd name="connsiteY12" fmla="*/ 0 h 4356447"/>
              <a:gd name="connsiteX13" fmla="*/ 7772400 w 7772400"/>
              <a:gd name="connsiteY13" fmla="*/ 544556 h 4356447"/>
              <a:gd name="connsiteX14" fmla="*/ 7772400 w 7772400"/>
              <a:gd name="connsiteY14" fmla="*/ 1132676 h 4356447"/>
              <a:gd name="connsiteX15" fmla="*/ 7772400 w 7772400"/>
              <a:gd name="connsiteY15" fmla="*/ 1764361 h 4356447"/>
              <a:gd name="connsiteX16" fmla="*/ 7772400 w 7772400"/>
              <a:gd name="connsiteY16" fmla="*/ 2352481 h 4356447"/>
              <a:gd name="connsiteX17" fmla="*/ 7772400 w 7772400"/>
              <a:gd name="connsiteY17" fmla="*/ 2809908 h 4356447"/>
              <a:gd name="connsiteX18" fmla="*/ 7772400 w 7772400"/>
              <a:gd name="connsiteY18" fmla="*/ 3398029 h 4356447"/>
              <a:gd name="connsiteX19" fmla="*/ 7772400 w 7772400"/>
              <a:gd name="connsiteY19" fmla="*/ 4356447 h 4356447"/>
              <a:gd name="connsiteX20" fmla="*/ 7329971 w 7772400"/>
              <a:gd name="connsiteY20" fmla="*/ 4356447 h 4356447"/>
              <a:gd name="connsiteX21" fmla="*/ 6965266 w 7772400"/>
              <a:gd name="connsiteY21" fmla="*/ 4356447 h 4356447"/>
              <a:gd name="connsiteX22" fmla="*/ 6445113 w 7772400"/>
              <a:gd name="connsiteY22" fmla="*/ 4356447 h 4356447"/>
              <a:gd name="connsiteX23" fmla="*/ 5769512 w 7772400"/>
              <a:gd name="connsiteY23" fmla="*/ 4356447 h 4356447"/>
              <a:gd name="connsiteX24" fmla="*/ 5327083 w 7772400"/>
              <a:gd name="connsiteY24" fmla="*/ 4356447 h 4356447"/>
              <a:gd name="connsiteX25" fmla="*/ 4573758 w 7772400"/>
              <a:gd name="connsiteY25" fmla="*/ 4356447 h 4356447"/>
              <a:gd name="connsiteX26" fmla="*/ 3820434 w 7772400"/>
              <a:gd name="connsiteY26" fmla="*/ 4356447 h 4356447"/>
              <a:gd name="connsiteX27" fmla="*/ 3222557 w 7772400"/>
              <a:gd name="connsiteY27" fmla="*/ 4356447 h 4356447"/>
              <a:gd name="connsiteX28" fmla="*/ 2469232 w 7772400"/>
              <a:gd name="connsiteY28" fmla="*/ 4356447 h 4356447"/>
              <a:gd name="connsiteX29" fmla="*/ 1871355 w 7772400"/>
              <a:gd name="connsiteY29" fmla="*/ 4356447 h 4356447"/>
              <a:gd name="connsiteX30" fmla="*/ 1195754 w 7772400"/>
              <a:gd name="connsiteY30" fmla="*/ 4356447 h 4356447"/>
              <a:gd name="connsiteX31" fmla="*/ 831049 w 7772400"/>
              <a:gd name="connsiteY31" fmla="*/ 4356447 h 4356447"/>
              <a:gd name="connsiteX32" fmla="*/ 0 w 7772400"/>
              <a:gd name="connsiteY32" fmla="*/ 4356447 h 4356447"/>
              <a:gd name="connsiteX33" fmla="*/ 0 w 7772400"/>
              <a:gd name="connsiteY33" fmla="*/ 3855456 h 4356447"/>
              <a:gd name="connsiteX34" fmla="*/ 0 w 7772400"/>
              <a:gd name="connsiteY34" fmla="*/ 3354464 h 4356447"/>
              <a:gd name="connsiteX35" fmla="*/ 0 w 7772400"/>
              <a:gd name="connsiteY35" fmla="*/ 2897037 h 4356447"/>
              <a:gd name="connsiteX36" fmla="*/ 0 w 7772400"/>
              <a:gd name="connsiteY36" fmla="*/ 2396046 h 4356447"/>
              <a:gd name="connsiteX37" fmla="*/ 0 w 7772400"/>
              <a:gd name="connsiteY37" fmla="*/ 1807926 h 4356447"/>
              <a:gd name="connsiteX38" fmla="*/ 0 w 7772400"/>
              <a:gd name="connsiteY38" fmla="*/ 1350499 h 4356447"/>
              <a:gd name="connsiteX39" fmla="*/ 0 w 7772400"/>
              <a:gd name="connsiteY39" fmla="*/ 936636 h 4356447"/>
              <a:gd name="connsiteX40" fmla="*/ 0 w 7772400"/>
              <a:gd name="connsiteY40" fmla="*/ 0 h 4356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7772400" h="4356447" fill="none" extrusionOk="0">
                <a:moveTo>
                  <a:pt x="0" y="0"/>
                </a:moveTo>
                <a:cubicBezTo>
                  <a:pt x="184173" y="-47243"/>
                  <a:pt x="304246" y="8933"/>
                  <a:pt x="597877" y="0"/>
                </a:cubicBezTo>
                <a:cubicBezTo>
                  <a:pt x="891508" y="-8933"/>
                  <a:pt x="1047284" y="77551"/>
                  <a:pt x="1351202" y="0"/>
                </a:cubicBezTo>
                <a:cubicBezTo>
                  <a:pt x="1655121" y="-77551"/>
                  <a:pt x="1677167" y="56550"/>
                  <a:pt x="1871355" y="0"/>
                </a:cubicBezTo>
                <a:cubicBezTo>
                  <a:pt x="2065543" y="-56550"/>
                  <a:pt x="2173154" y="6299"/>
                  <a:pt x="2391508" y="0"/>
                </a:cubicBezTo>
                <a:cubicBezTo>
                  <a:pt x="2609862" y="-6299"/>
                  <a:pt x="2851373" y="60946"/>
                  <a:pt x="2989385" y="0"/>
                </a:cubicBezTo>
                <a:cubicBezTo>
                  <a:pt x="3127397" y="-60946"/>
                  <a:pt x="3505215" y="11837"/>
                  <a:pt x="3664986" y="0"/>
                </a:cubicBezTo>
                <a:cubicBezTo>
                  <a:pt x="3824757" y="-11837"/>
                  <a:pt x="4186035" y="74517"/>
                  <a:pt x="4340586" y="0"/>
                </a:cubicBezTo>
                <a:cubicBezTo>
                  <a:pt x="4495137" y="-74517"/>
                  <a:pt x="4830252" y="27767"/>
                  <a:pt x="5016187" y="0"/>
                </a:cubicBezTo>
                <a:cubicBezTo>
                  <a:pt x="5202122" y="-27767"/>
                  <a:pt x="5497951" y="86114"/>
                  <a:pt x="5769512" y="0"/>
                </a:cubicBezTo>
                <a:cubicBezTo>
                  <a:pt x="6041073" y="-86114"/>
                  <a:pt x="6223150" y="45104"/>
                  <a:pt x="6367389" y="0"/>
                </a:cubicBezTo>
                <a:cubicBezTo>
                  <a:pt x="6511628" y="-45104"/>
                  <a:pt x="6862185" y="36955"/>
                  <a:pt x="7042990" y="0"/>
                </a:cubicBezTo>
                <a:cubicBezTo>
                  <a:pt x="7223795" y="-36955"/>
                  <a:pt x="7435964" y="84084"/>
                  <a:pt x="7772400" y="0"/>
                </a:cubicBezTo>
                <a:cubicBezTo>
                  <a:pt x="7806599" y="144847"/>
                  <a:pt x="7742844" y="284246"/>
                  <a:pt x="7772400" y="544556"/>
                </a:cubicBezTo>
                <a:cubicBezTo>
                  <a:pt x="7801956" y="804866"/>
                  <a:pt x="7738899" y="844158"/>
                  <a:pt x="7772400" y="1132676"/>
                </a:cubicBezTo>
                <a:cubicBezTo>
                  <a:pt x="7805901" y="1421194"/>
                  <a:pt x="7762217" y="1473149"/>
                  <a:pt x="7772400" y="1764361"/>
                </a:cubicBezTo>
                <a:cubicBezTo>
                  <a:pt x="7782583" y="2055574"/>
                  <a:pt x="7719398" y="2194628"/>
                  <a:pt x="7772400" y="2352481"/>
                </a:cubicBezTo>
                <a:cubicBezTo>
                  <a:pt x="7825402" y="2510334"/>
                  <a:pt x="7741696" y="2660615"/>
                  <a:pt x="7772400" y="2809908"/>
                </a:cubicBezTo>
                <a:cubicBezTo>
                  <a:pt x="7803104" y="2959201"/>
                  <a:pt x="7747788" y="3204027"/>
                  <a:pt x="7772400" y="3398029"/>
                </a:cubicBezTo>
                <a:cubicBezTo>
                  <a:pt x="7797012" y="3592031"/>
                  <a:pt x="7709416" y="4106405"/>
                  <a:pt x="7772400" y="4356447"/>
                </a:cubicBezTo>
                <a:cubicBezTo>
                  <a:pt x="7616186" y="4365697"/>
                  <a:pt x="7516670" y="4347350"/>
                  <a:pt x="7329971" y="4356447"/>
                </a:cubicBezTo>
                <a:cubicBezTo>
                  <a:pt x="7143272" y="4365544"/>
                  <a:pt x="7075829" y="4348581"/>
                  <a:pt x="6965266" y="4356447"/>
                </a:cubicBezTo>
                <a:cubicBezTo>
                  <a:pt x="6854704" y="4364313"/>
                  <a:pt x="6563575" y="4331502"/>
                  <a:pt x="6445113" y="4356447"/>
                </a:cubicBezTo>
                <a:cubicBezTo>
                  <a:pt x="6326651" y="4381392"/>
                  <a:pt x="5970712" y="4283494"/>
                  <a:pt x="5769512" y="4356447"/>
                </a:cubicBezTo>
                <a:cubicBezTo>
                  <a:pt x="5568312" y="4429400"/>
                  <a:pt x="5520002" y="4331184"/>
                  <a:pt x="5327083" y="4356447"/>
                </a:cubicBezTo>
                <a:cubicBezTo>
                  <a:pt x="5134164" y="4381710"/>
                  <a:pt x="4891870" y="4307922"/>
                  <a:pt x="4573758" y="4356447"/>
                </a:cubicBezTo>
                <a:cubicBezTo>
                  <a:pt x="4255646" y="4404972"/>
                  <a:pt x="4161537" y="4305616"/>
                  <a:pt x="3820434" y="4356447"/>
                </a:cubicBezTo>
                <a:cubicBezTo>
                  <a:pt x="3479331" y="4407278"/>
                  <a:pt x="3450337" y="4328098"/>
                  <a:pt x="3222557" y="4356447"/>
                </a:cubicBezTo>
                <a:cubicBezTo>
                  <a:pt x="2994777" y="4384796"/>
                  <a:pt x="2740796" y="4269633"/>
                  <a:pt x="2469232" y="4356447"/>
                </a:cubicBezTo>
                <a:cubicBezTo>
                  <a:pt x="2197668" y="4443261"/>
                  <a:pt x="2018109" y="4351600"/>
                  <a:pt x="1871355" y="4356447"/>
                </a:cubicBezTo>
                <a:cubicBezTo>
                  <a:pt x="1724601" y="4361294"/>
                  <a:pt x="1463962" y="4309437"/>
                  <a:pt x="1195754" y="4356447"/>
                </a:cubicBezTo>
                <a:cubicBezTo>
                  <a:pt x="927546" y="4403457"/>
                  <a:pt x="978923" y="4352028"/>
                  <a:pt x="831049" y="4356447"/>
                </a:cubicBezTo>
                <a:cubicBezTo>
                  <a:pt x="683176" y="4360866"/>
                  <a:pt x="327599" y="4340213"/>
                  <a:pt x="0" y="4356447"/>
                </a:cubicBezTo>
                <a:cubicBezTo>
                  <a:pt x="-22004" y="4179288"/>
                  <a:pt x="26411" y="3978124"/>
                  <a:pt x="0" y="3855456"/>
                </a:cubicBezTo>
                <a:cubicBezTo>
                  <a:pt x="-26411" y="3732788"/>
                  <a:pt x="49063" y="3582809"/>
                  <a:pt x="0" y="3354464"/>
                </a:cubicBezTo>
                <a:cubicBezTo>
                  <a:pt x="-49063" y="3126119"/>
                  <a:pt x="16766" y="3082597"/>
                  <a:pt x="0" y="2897037"/>
                </a:cubicBezTo>
                <a:cubicBezTo>
                  <a:pt x="-16766" y="2711477"/>
                  <a:pt x="11512" y="2596883"/>
                  <a:pt x="0" y="2396046"/>
                </a:cubicBezTo>
                <a:cubicBezTo>
                  <a:pt x="-11512" y="2195209"/>
                  <a:pt x="67446" y="2072254"/>
                  <a:pt x="0" y="1807926"/>
                </a:cubicBezTo>
                <a:cubicBezTo>
                  <a:pt x="-67446" y="1543598"/>
                  <a:pt x="23636" y="1454583"/>
                  <a:pt x="0" y="1350499"/>
                </a:cubicBezTo>
                <a:cubicBezTo>
                  <a:pt x="-23636" y="1246415"/>
                  <a:pt x="49437" y="1124822"/>
                  <a:pt x="0" y="936636"/>
                </a:cubicBezTo>
                <a:cubicBezTo>
                  <a:pt x="-49437" y="748450"/>
                  <a:pt x="65191" y="251155"/>
                  <a:pt x="0" y="0"/>
                </a:cubicBezTo>
                <a:close/>
              </a:path>
              <a:path w="7772400" h="4356447" stroke="0" extrusionOk="0">
                <a:moveTo>
                  <a:pt x="0" y="0"/>
                </a:moveTo>
                <a:cubicBezTo>
                  <a:pt x="257710" y="-9016"/>
                  <a:pt x="399736" y="49076"/>
                  <a:pt x="520153" y="0"/>
                </a:cubicBezTo>
                <a:cubicBezTo>
                  <a:pt x="640570" y="-49076"/>
                  <a:pt x="703361" y="8080"/>
                  <a:pt x="884858" y="0"/>
                </a:cubicBezTo>
                <a:cubicBezTo>
                  <a:pt x="1066355" y="-8080"/>
                  <a:pt x="1289080" y="25976"/>
                  <a:pt x="1638183" y="0"/>
                </a:cubicBezTo>
                <a:cubicBezTo>
                  <a:pt x="1987286" y="-25976"/>
                  <a:pt x="1949781" y="16273"/>
                  <a:pt x="2158336" y="0"/>
                </a:cubicBezTo>
                <a:cubicBezTo>
                  <a:pt x="2366891" y="-16273"/>
                  <a:pt x="2468972" y="58264"/>
                  <a:pt x="2678489" y="0"/>
                </a:cubicBezTo>
                <a:cubicBezTo>
                  <a:pt x="2888006" y="-58264"/>
                  <a:pt x="3243213" y="73975"/>
                  <a:pt x="3431814" y="0"/>
                </a:cubicBezTo>
                <a:cubicBezTo>
                  <a:pt x="3620415" y="-73975"/>
                  <a:pt x="3726283" y="10906"/>
                  <a:pt x="3874242" y="0"/>
                </a:cubicBezTo>
                <a:cubicBezTo>
                  <a:pt x="4022201" y="-10906"/>
                  <a:pt x="4379285" y="33843"/>
                  <a:pt x="4627567" y="0"/>
                </a:cubicBezTo>
                <a:cubicBezTo>
                  <a:pt x="4875849" y="-33843"/>
                  <a:pt x="5012506" y="54520"/>
                  <a:pt x="5380892" y="0"/>
                </a:cubicBezTo>
                <a:cubicBezTo>
                  <a:pt x="5749278" y="-54520"/>
                  <a:pt x="5734833" y="39387"/>
                  <a:pt x="5978769" y="0"/>
                </a:cubicBezTo>
                <a:cubicBezTo>
                  <a:pt x="6222705" y="-39387"/>
                  <a:pt x="6476281" y="69849"/>
                  <a:pt x="6732094" y="0"/>
                </a:cubicBezTo>
                <a:cubicBezTo>
                  <a:pt x="6987908" y="-69849"/>
                  <a:pt x="7144556" y="43163"/>
                  <a:pt x="7252247" y="0"/>
                </a:cubicBezTo>
                <a:cubicBezTo>
                  <a:pt x="7359938" y="-43163"/>
                  <a:pt x="7519758" y="24806"/>
                  <a:pt x="7772400" y="0"/>
                </a:cubicBezTo>
                <a:cubicBezTo>
                  <a:pt x="7823069" y="119695"/>
                  <a:pt x="7707630" y="444339"/>
                  <a:pt x="7772400" y="588120"/>
                </a:cubicBezTo>
                <a:cubicBezTo>
                  <a:pt x="7837170" y="731901"/>
                  <a:pt x="7726727" y="1015565"/>
                  <a:pt x="7772400" y="1132676"/>
                </a:cubicBezTo>
                <a:cubicBezTo>
                  <a:pt x="7818073" y="1249787"/>
                  <a:pt x="7755473" y="1467518"/>
                  <a:pt x="7772400" y="1677232"/>
                </a:cubicBezTo>
                <a:cubicBezTo>
                  <a:pt x="7789327" y="1886946"/>
                  <a:pt x="7752842" y="2002883"/>
                  <a:pt x="7772400" y="2265352"/>
                </a:cubicBezTo>
                <a:cubicBezTo>
                  <a:pt x="7791958" y="2527821"/>
                  <a:pt x="7728445" y="2587004"/>
                  <a:pt x="7772400" y="2853473"/>
                </a:cubicBezTo>
                <a:cubicBezTo>
                  <a:pt x="7816355" y="3119942"/>
                  <a:pt x="7721796" y="3247384"/>
                  <a:pt x="7772400" y="3441593"/>
                </a:cubicBezTo>
                <a:cubicBezTo>
                  <a:pt x="7823004" y="3635802"/>
                  <a:pt x="7764736" y="3736392"/>
                  <a:pt x="7772400" y="3855456"/>
                </a:cubicBezTo>
                <a:cubicBezTo>
                  <a:pt x="7780064" y="3974520"/>
                  <a:pt x="7736011" y="4155602"/>
                  <a:pt x="7772400" y="4356447"/>
                </a:cubicBezTo>
                <a:cubicBezTo>
                  <a:pt x="7470057" y="4416632"/>
                  <a:pt x="7371398" y="4299930"/>
                  <a:pt x="7096799" y="4356447"/>
                </a:cubicBezTo>
                <a:cubicBezTo>
                  <a:pt x="6822200" y="4412964"/>
                  <a:pt x="6856565" y="4352064"/>
                  <a:pt x="6654370" y="4356447"/>
                </a:cubicBezTo>
                <a:cubicBezTo>
                  <a:pt x="6452175" y="4360830"/>
                  <a:pt x="6267388" y="4331199"/>
                  <a:pt x="6056493" y="4356447"/>
                </a:cubicBezTo>
                <a:cubicBezTo>
                  <a:pt x="5845598" y="4381695"/>
                  <a:pt x="5818719" y="4332649"/>
                  <a:pt x="5691788" y="4356447"/>
                </a:cubicBezTo>
                <a:cubicBezTo>
                  <a:pt x="5564858" y="4380245"/>
                  <a:pt x="5408759" y="4335221"/>
                  <a:pt x="5327083" y="4356447"/>
                </a:cubicBezTo>
                <a:cubicBezTo>
                  <a:pt x="5245407" y="4377673"/>
                  <a:pt x="4929058" y="4314962"/>
                  <a:pt x="4729206" y="4356447"/>
                </a:cubicBezTo>
                <a:cubicBezTo>
                  <a:pt x="4529354" y="4397932"/>
                  <a:pt x="4395505" y="4320066"/>
                  <a:pt x="4286778" y="4356447"/>
                </a:cubicBezTo>
                <a:cubicBezTo>
                  <a:pt x="4178051" y="4392828"/>
                  <a:pt x="3824371" y="4335912"/>
                  <a:pt x="3611177" y="4356447"/>
                </a:cubicBezTo>
                <a:cubicBezTo>
                  <a:pt x="3397983" y="4376982"/>
                  <a:pt x="3341416" y="4328821"/>
                  <a:pt x="3168748" y="4356447"/>
                </a:cubicBezTo>
                <a:cubicBezTo>
                  <a:pt x="2996080" y="4384073"/>
                  <a:pt x="2776066" y="4315299"/>
                  <a:pt x="2493147" y="4356447"/>
                </a:cubicBezTo>
                <a:cubicBezTo>
                  <a:pt x="2210228" y="4397595"/>
                  <a:pt x="2287611" y="4345961"/>
                  <a:pt x="2128442" y="4356447"/>
                </a:cubicBezTo>
                <a:cubicBezTo>
                  <a:pt x="1969273" y="4366933"/>
                  <a:pt x="1748027" y="4337830"/>
                  <a:pt x="1452841" y="4356447"/>
                </a:cubicBezTo>
                <a:cubicBezTo>
                  <a:pt x="1157655" y="4375064"/>
                  <a:pt x="1149550" y="4316229"/>
                  <a:pt x="1010412" y="4356447"/>
                </a:cubicBezTo>
                <a:cubicBezTo>
                  <a:pt x="871274" y="4396665"/>
                  <a:pt x="785936" y="4327132"/>
                  <a:pt x="645707" y="4356447"/>
                </a:cubicBezTo>
                <a:cubicBezTo>
                  <a:pt x="505479" y="4385762"/>
                  <a:pt x="269219" y="4309839"/>
                  <a:pt x="0" y="4356447"/>
                </a:cubicBezTo>
                <a:cubicBezTo>
                  <a:pt x="-44786" y="4237812"/>
                  <a:pt x="49096" y="3973579"/>
                  <a:pt x="0" y="3768327"/>
                </a:cubicBezTo>
                <a:cubicBezTo>
                  <a:pt x="-49096" y="3563075"/>
                  <a:pt x="7534" y="3410543"/>
                  <a:pt x="0" y="3310900"/>
                </a:cubicBezTo>
                <a:cubicBezTo>
                  <a:pt x="-7534" y="3211257"/>
                  <a:pt x="4996" y="2995921"/>
                  <a:pt x="0" y="2897037"/>
                </a:cubicBezTo>
                <a:cubicBezTo>
                  <a:pt x="-4996" y="2798153"/>
                  <a:pt x="24670" y="2662478"/>
                  <a:pt x="0" y="2483175"/>
                </a:cubicBezTo>
                <a:cubicBezTo>
                  <a:pt x="-24670" y="2303872"/>
                  <a:pt x="21749" y="2123078"/>
                  <a:pt x="0" y="1895054"/>
                </a:cubicBezTo>
                <a:cubicBezTo>
                  <a:pt x="-21749" y="1667030"/>
                  <a:pt x="10404" y="1570016"/>
                  <a:pt x="0" y="1481192"/>
                </a:cubicBezTo>
                <a:cubicBezTo>
                  <a:pt x="-10404" y="1392368"/>
                  <a:pt x="39321" y="1197877"/>
                  <a:pt x="0" y="936636"/>
                </a:cubicBezTo>
                <a:cubicBezTo>
                  <a:pt x="-39321" y="675395"/>
                  <a:pt x="28657" y="637423"/>
                  <a:pt x="0" y="479209"/>
                </a:cubicBezTo>
                <a:cubicBezTo>
                  <a:pt x="-28657" y="320995"/>
                  <a:pt x="49238" y="233596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21047557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1314910" y="441324"/>
            <a:ext cx="9625721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1487551" y="590551"/>
            <a:ext cx="921689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Ont-ils intérêt à mieux cibler ?</a:t>
            </a:r>
            <a:r>
              <a:rPr lang="en-US" sz="2800" dirty="0">
                <a:solidFill>
                  <a:srgbClr val="FFFFFF"/>
                </a:solidFill>
                <a:latin typeface="Bell MT" panose="02020503060305020303" pitchFamily="18" charset="77"/>
              </a:rPr>
              <a:t> 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pic>
        <p:nvPicPr>
          <p:cNvPr id="3" name="Image 2" descr="Une image contenant capture d’écran, Caractère coloré, diagramme, Tracé&#10;&#10;Description générée automatiquement">
            <a:extLst>
              <a:ext uri="{FF2B5EF4-FFF2-40B4-BE49-F238E27FC236}">
                <a16:creationId xmlns:a16="http://schemas.microsoft.com/office/drawing/2014/main" id="{DA99A9D9-802F-CA95-DE9B-98000EE7D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799" y="2255133"/>
            <a:ext cx="7772400" cy="3932741"/>
          </a:xfrm>
          <a:custGeom>
            <a:avLst/>
            <a:gdLst>
              <a:gd name="connsiteX0" fmla="*/ 0 w 7772400"/>
              <a:gd name="connsiteY0" fmla="*/ 0 h 3932741"/>
              <a:gd name="connsiteX1" fmla="*/ 675601 w 7772400"/>
              <a:gd name="connsiteY1" fmla="*/ 0 h 3932741"/>
              <a:gd name="connsiteX2" fmla="*/ 1040306 w 7772400"/>
              <a:gd name="connsiteY2" fmla="*/ 0 h 3932741"/>
              <a:gd name="connsiteX3" fmla="*/ 1793631 w 7772400"/>
              <a:gd name="connsiteY3" fmla="*/ 0 h 3932741"/>
              <a:gd name="connsiteX4" fmla="*/ 2391508 w 7772400"/>
              <a:gd name="connsiteY4" fmla="*/ 0 h 3932741"/>
              <a:gd name="connsiteX5" fmla="*/ 2756213 w 7772400"/>
              <a:gd name="connsiteY5" fmla="*/ 0 h 3932741"/>
              <a:gd name="connsiteX6" fmla="*/ 3354090 w 7772400"/>
              <a:gd name="connsiteY6" fmla="*/ 0 h 3932741"/>
              <a:gd name="connsiteX7" fmla="*/ 4107414 w 7772400"/>
              <a:gd name="connsiteY7" fmla="*/ 0 h 3932741"/>
              <a:gd name="connsiteX8" fmla="*/ 4627567 w 7772400"/>
              <a:gd name="connsiteY8" fmla="*/ 0 h 3932741"/>
              <a:gd name="connsiteX9" fmla="*/ 5147720 w 7772400"/>
              <a:gd name="connsiteY9" fmla="*/ 0 h 3932741"/>
              <a:gd name="connsiteX10" fmla="*/ 5745597 w 7772400"/>
              <a:gd name="connsiteY10" fmla="*/ 0 h 3932741"/>
              <a:gd name="connsiteX11" fmla="*/ 6421198 w 7772400"/>
              <a:gd name="connsiteY11" fmla="*/ 0 h 3932741"/>
              <a:gd name="connsiteX12" fmla="*/ 7096799 w 7772400"/>
              <a:gd name="connsiteY12" fmla="*/ 0 h 3932741"/>
              <a:gd name="connsiteX13" fmla="*/ 7772400 w 7772400"/>
              <a:gd name="connsiteY13" fmla="*/ 0 h 3932741"/>
              <a:gd name="connsiteX14" fmla="*/ 7772400 w 7772400"/>
              <a:gd name="connsiteY14" fmla="*/ 640475 h 3932741"/>
              <a:gd name="connsiteX15" fmla="*/ 7772400 w 7772400"/>
              <a:gd name="connsiteY15" fmla="*/ 1123640 h 3932741"/>
              <a:gd name="connsiteX16" fmla="*/ 7772400 w 7772400"/>
              <a:gd name="connsiteY16" fmla="*/ 1685460 h 3932741"/>
              <a:gd name="connsiteX17" fmla="*/ 7772400 w 7772400"/>
              <a:gd name="connsiteY17" fmla="*/ 2286608 h 3932741"/>
              <a:gd name="connsiteX18" fmla="*/ 7772400 w 7772400"/>
              <a:gd name="connsiteY18" fmla="*/ 2927083 h 3932741"/>
              <a:gd name="connsiteX19" fmla="*/ 7772400 w 7772400"/>
              <a:gd name="connsiteY19" fmla="*/ 3932741 h 3932741"/>
              <a:gd name="connsiteX20" fmla="*/ 7019075 w 7772400"/>
              <a:gd name="connsiteY20" fmla="*/ 3932741 h 3932741"/>
              <a:gd name="connsiteX21" fmla="*/ 6498922 w 7772400"/>
              <a:gd name="connsiteY21" fmla="*/ 3932741 h 3932741"/>
              <a:gd name="connsiteX22" fmla="*/ 5978769 w 7772400"/>
              <a:gd name="connsiteY22" fmla="*/ 3932741 h 3932741"/>
              <a:gd name="connsiteX23" fmla="*/ 5458616 w 7772400"/>
              <a:gd name="connsiteY23" fmla="*/ 3932741 h 3932741"/>
              <a:gd name="connsiteX24" fmla="*/ 4783015 w 7772400"/>
              <a:gd name="connsiteY24" fmla="*/ 3932741 h 3932741"/>
              <a:gd name="connsiteX25" fmla="*/ 4185138 w 7772400"/>
              <a:gd name="connsiteY25" fmla="*/ 3932741 h 3932741"/>
              <a:gd name="connsiteX26" fmla="*/ 3820434 w 7772400"/>
              <a:gd name="connsiteY26" fmla="*/ 3932741 h 3932741"/>
              <a:gd name="connsiteX27" fmla="*/ 3300281 w 7772400"/>
              <a:gd name="connsiteY27" fmla="*/ 3932741 h 3932741"/>
              <a:gd name="connsiteX28" fmla="*/ 2624680 w 7772400"/>
              <a:gd name="connsiteY28" fmla="*/ 3932741 h 3932741"/>
              <a:gd name="connsiteX29" fmla="*/ 2182251 w 7772400"/>
              <a:gd name="connsiteY29" fmla="*/ 3932741 h 3932741"/>
              <a:gd name="connsiteX30" fmla="*/ 1428926 w 7772400"/>
              <a:gd name="connsiteY30" fmla="*/ 3932741 h 3932741"/>
              <a:gd name="connsiteX31" fmla="*/ 675601 w 7772400"/>
              <a:gd name="connsiteY31" fmla="*/ 3932741 h 3932741"/>
              <a:gd name="connsiteX32" fmla="*/ 0 w 7772400"/>
              <a:gd name="connsiteY32" fmla="*/ 3932741 h 3932741"/>
              <a:gd name="connsiteX33" fmla="*/ 0 w 7772400"/>
              <a:gd name="connsiteY33" fmla="*/ 3292266 h 3932741"/>
              <a:gd name="connsiteX34" fmla="*/ 0 w 7772400"/>
              <a:gd name="connsiteY34" fmla="*/ 2730446 h 3932741"/>
              <a:gd name="connsiteX35" fmla="*/ 0 w 7772400"/>
              <a:gd name="connsiteY35" fmla="*/ 2247281 h 3932741"/>
              <a:gd name="connsiteX36" fmla="*/ 0 w 7772400"/>
              <a:gd name="connsiteY36" fmla="*/ 1764115 h 3932741"/>
              <a:gd name="connsiteX37" fmla="*/ 0 w 7772400"/>
              <a:gd name="connsiteY37" fmla="*/ 1280950 h 3932741"/>
              <a:gd name="connsiteX38" fmla="*/ 0 w 7772400"/>
              <a:gd name="connsiteY38" fmla="*/ 797785 h 3932741"/>
              <a:gd name="connsiteX39" fmla="*/ 0 w 7772400"/>
              <a:gd name="connsiteY39" fmla="*/ 0 h 3932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7772400" h="3932741" fill="none" extrusionOk="0">
                <a:moveTo>
                  <a:pt x="0" y="0"/>
                </a:moveTo>
                <a:cubicBezTo>
                  <a:pt x="300097" y="-64804"/>
                  <a:pt x="520306" y="15134"/>
                  <a:pt x="675601" y="0"/>
                </a:cubicBezTo>
                <a:cubicBezTo>
                  <a:pt x="830896" y="-15134"/>
                  <a:pt x="882472" y="15316"/>
                  <a:pt x="1040306" y="0"/>
                </a:cubicBezTo>
                <a:cubicBezTo>
                  <a:pt x="1198141" y="-15316"/>
                  <a:pt x="1543364" y="38076"/>
                  <a:pt x="1793631" y="0"/>
                </a:cubicBezTo>
                <a:cubicBezTo>
                  <a:pt x="2043898" y="-38076"/>
                  <a:pt x="2187620" y="23453"/>
                  <a:pt x="2391508" y="0"/>
                </a:cubicBezTo>
                <a:cubicBezTo>
                  <a:pt x="2595396" y="-23453"/>
                  <a:pt x="2633899" y="3674"/>
                  <a:pt x="2756213" y="0"/>
                </a:cubicBezTo>
                <a:cubicBezTo>
                  <a:pt x="2878528" y="-3674"/>
                  <a:pt x="3060459" y="8933"/>
                  <a:pt x="3354090" y="0"/>
                </a:cubicBezTo>
                <a:cubicBezTo>
                  <a:pt x="3647721" y="-8933"/>
                  <a:pt x="3804088" y="82866"/>
                  <a:pt x="4107414" y="0"/>
                </a:cubicBezTo>
                <a:cubicBezTo>
                  <a:pt x="4410740" y="-82866"/>
                  <a:pt x="4433379" y="56550"/>
                  <a:pt x="4627567" y="0"/>
                </a:cubicBezTo>
                <a:cubicBezTo>
                  <a:pt x="4821755" y="-56550"/>
                  <a:pt x="4929366" y="6299"/>
                  <a:pt x="5147720" y="0"/>
                </a:cubicBezTo>
                <a:cubicBezTo>
                  <a:pt x="5366074" y="-6299"/>
                  <a:pt x="5607585" y="60946"/>
                  <a:pt x="5745597" y="0"/>
                </a:cubicBezTo>
                <a:cubicBezTo>
                  <a:pt x="5883609" y="-60946"/>
                  <a:pt x="6261427" y="11837"/>
                  <a:pt x="6421198" y="0"/>
                </a:cubicBezTo>
                <a:cubicBezTo>
                  <a:pt x="6580969" y="-11837"/>
                  <a:pt x="6940346" y="74151"/>
                  <a:pt x="7096799" y="0"/>
                </a:cubicBezTo>
                <a:cubicBezTo>
                  <a:pt x="7253252" y="-74151"/>
                  <a:pt x="7586465" y="27767"/>
                  <a:pt x="7772400" y="0"/>
                </a:cubicBezTo>
                <a:cubicBezTo>
                  <a:pt x="7812298" y="152960"/>
                  <a:pt x="7730558" y="387614"/>
                  <a:pt x="7772400" y="640475"/>
                </a:cubicBezTo>
                <a:cubicBezTo>
                  <a:pt x="7814242" y="893336"/>
                  <a:pt x="7754154" y="947866"/>
                  <a:pt x="7772400" y="1123640"/>
                </a:cubicBezTo>
                <a:cubicBezTo>
                  <a:pt x="7790646" y="1299415"/>
                  <a:pt x="7705793" y="1429515"/>
                  <a:pt x="7772400" y="1685460"/>
                </a:cubicBezTo>
                <a:cubicBezTo>
                  <a:pt x="7839007" y="1941405"/>
                  <a:pt x="7757031" y="2082996"/>
                  <a:pt x="7772400" y="2286608"/>
                </a:cubicBezTo>
                <a:cubicBezTo>
                  <a:pt x="7787769" y="2490220"/>
                  <a:pt x="7761858" y="2652694"/>
                  <a:pt x="7772400" y="2927083"/>
                </a:cubicBezTo>
                <a:cubicBezTo>
                  <a:pt x="7782942" y="3201473"/>
                  <a:pt x="7753667" y="3582426"/>
                  <a:pt x="7772400" y="3932741"/>
                </a:cubicBezTo>
                <a:cubicBezTo>
                  <a:pt x="7505627" y="4014930"/>
                  <a:pt x="7372298" y="3846023"/>
                  <a:pt x="7019075" y="3932741"/>
                </a:cubicBezTo>
                <a:cubicBezTo>
                  <a:pt x="6665853" y="4019459"/>
                  <a:pt x="6708329" y="3918733"/>
                  <a:pt x="6498922" y="3932741"/>
                </a:cubicBezTo>
                <a:cubicBezTo>
                  <a:pt x="6289515" y="3946749"/>
                  <a:pt x="6091328" y="3912023"/>
                  <a:pt x="5978769" y="3932741"/>
                </a:cubicBezTo>
                <a:cubicBezTo>
                  <a:pt x="5866210" y="3953459"/>
                  <a:pt x="5614296" y="3924623"/>
                  <a:pt x="5458616" y="3932741"/>
                </a:cubicBezTo>
                <a:cubicBezTo>
                  <a:pt x="5302936" y="3940859"/>
                  <a:pt x="4976778" y="3905274"/>
                  <a:pt x="4783015" y="3932741"/>
                </a:cubicBezTo>
                <a:cubicBezTo>
                  <a:pt x="4589252" y="3960208"/>
                  <a:pt x="4434553" y="3893428"/>
                  <a:pt x="4185138" y="3932741"/>
                </a:cubicBezTo>
                <a:cubicBezTo>
                  <a:pt x="3935723" y="3972054"/>
                  <a:pt x="3921179" y="3915447"/>
                  <a:pt x="3820434" y="3932741"/>
                </a:cubicBezTo>
                <a:cubicBezTo>
                  <a:pt x="3719689" y="3950035"/>
                  <a:pt x="3418743" y="3907796"/>
                  <a:pt x="3300281" y="3932741"/>
                </a:cubicBezTo>
                <a:cubicBezTo>
                  <a:pt x="3181819" y="3957686"/>
                  <a:pt x="2825880" y="3859788"/>
                  <a:pt x="2624680" y="3932741"/>
                </a:cubicBezTo>
                <a:cubicBezTo>
                  <a:pt x="2423480" y="4005694"/>
                  <a:pt x="2375170" y="3907478"/>
                  <a:pt x="2182251" y="3932741"/>
                </a:cubicBezTo>
                <a:cubicBezTo>
                  <a:pt x="1989332" y="3958004"/>
                  <a:pt x="1747038" y="3884216"/>
                  <a:pt x="1428926" y="3932741"/>
                </a:cubicBezTo>
                <a:cubicBezTo>
                  <a:pt x="1110814" y="3981266"/>
                  <a:pt x="1021988" y="3884657"/>
                  <a:pt x="675601" y="3932741"/>
                </a:cubicBezTo>
                <a:cubicBezTo>
                  <a:pt x="329214" y="3980825"/>
                  <a:pt x="280338" y="3892139"/>
                  <a:pt x="0" y="3932741"/>
                </a:cubicBezTo>
                <a:cubicBezTo>
                  <a:pt x="-23472" y="3732098"/>
                  <a:pt x="20038" y="3522236"/>
                  <a:pt x="0" y="3292266"/>
                </a:cubicBezTo>
                <a:cubicBezTo>
                  <a:pt x="-20038" y="3062297"/>
                  <a:pt x="5310" y="2928676"/>
                  <a:pt x="0" y="2730446"/>
                </a:cubicBezTo>
                <a:cubicBezTo>
                  <a:pt x="-5310" y="2532216"/>
                  <a:pt x="24864" y="2458082"/>
                  <a:pt x="0" y="2247281"/>
                </a:cubicBezTo>
                <a:cubicBezTo>
                  <a:pt x="-24864" y="2036481"/>
                  <a:pt x="9502" y="1940659"/>
                  <a:pt x="0" y="1764115"/>
                </a:cubicBezTo>
                <a:cubicBezTo>
                  <a:pt x="-9502" y="1587571"/>
                  <a:pt x="43694" y="1381588"/>
                  <a:pt x="0" y="1280950"/>
                </a:cubicBezTo>
                <a:cubicBezTo>
                  <a:pt x="-43694" y="1180313"/>
                  <a:pt x="9665" y="924775"/>
                  <a:pt x="0" y="797785"/>
                </a:cubicBezTo>
                <a:cubicBezTo>
                  <a:pt x="-9665" y="670796"/>
                  <a:pt x="22849" y="338171"/>
                  <a:pt x="0" y="0"/>
                </a:cubicBezTo>
                <a:close/>
              </a:path>
              <a:path w="7772400" h="3932741" stroke="0" extrusionOk="0">
                <a:moveTo>
                  <a:pt x="0" y="0"/>
                </a:moveTo>
                <a:cubicBezTo>
                  <a:pt x="257710" y="-9016"/>
                  <a:pt x="399736" y="49076"/>
                  <a:pt x="520153" y="0"/>
                </a:cubicBezTo>
                <a:cubicBezTo>
                  <a:pt x="640570" y="-49076"/>
                  <a:pt x="703361" y="8080"/>
                  <a:pt x="884858" y="0"/>
                </a:cubicBezTo>
                <a:cubicBezTo>
                  <a:pt x="1066355" y="-8080"/>
                  <a:pt x="1289080" y="25976"/>
                  <a:pt x="1638183" y="0"/>
                </a:cubicBezTo>
                <a:cubicBezTo>
                  <a:pt x="1987286" y="-25976"/>
                  <a:pt x="1949781" y="16273"/>
                  <a:pt x="2158336" y="0"/>
                </a:cubicBezTo>
                <a:cubicBezTo>
                  <a:pt x="2366891" y="-16273"/>
                  <a:pt x="2468972" y="58264"/>
                  <a:pt x="2678489" y="0"/>
                </a:cubicBezTo>
                <a:cubicBezTo>
                  <a:pt x="2888006" y="-58264"/>
                  <a:pt x="3243213" y="73975"/>
                  <a:pt x="3431814" y="0"/>
                </a:cubicBezTo>
                <a:cubicBezTo>
                  <a:pt x="3620415" y="-73975"/>
                  <a:pt x="3726283" y="10906"/>
                  <a:pt x="3874242" y="0"/>
                </a:cubicBezTo>
                <a:cubicBezTo>
                  <a:pt x="4022201" y="-10906"/>
                  <a:pt x="4379285" y="33843"/>
                  <a:pt x="4627567" y="0"/>
                </a:cubicBezTo>
                <a:cubicBezTo>
                  <a:pt x="4875849" y="-33843"/>
                  <a:pt x="5012506" y="54520"/>
                  <a:pt x="5380892" y="0"/>
                </a:cubicBezTo>
                <a:cubicBezTo>
                  <a:pt x="5749278" y="-54520"/>
                  <a:pt x="5734833" y="39387"/>
                  <a:pt x="5978769" y="0"/>
                </a:cubicBezTo>
                <a:cubicBezTo>
                  <a:pt x="6222705" y="-39387"/>
                  <a:pt x="6476281" y="69849"/>
                  <a:pt x="6732094" y="0"/>
                </a:cubicBezTo>
                <a:cubicBezTo>
                  <a:pt x="6987908" y="-69849"/>
                  <a:pt x="7144556" y="43163"/>
                  <a:pt x="7252247" y="0"/>
                </a:cubicBezTo>
                <a:cubicBezTo>
                  <a:pt x="7359938" y="-43163"/>
                  <a:pt x="7519758" y="24806"/>
                  <a:pt x="7772400" y="0"/>
                </a:cubicBezTo>
                <a:cubicBezTo>
                  <a:pt x="7778915" y="283796"/>
                  <a:pt x="7732971" y="334816"/>
                  <a:pt x="7772400" y="601148"/>
                </a:cubicBezTo>
                <a:cubicBezTo>
                  <a:pt x="7811829" y="867480"/>
                  <a:pt x="7738906" y="1033046"/>
                  <a:pt x="7772400" y="1162968"/>
                </a:cubicBezTo>
                <a:cubicBezTo>
                  <a:pt x="7805894" y="1292890"/>
                  <a:pt x="7718579" y="1473965"/>
                  <a:pt x="7772400" y="1724788"/>
                </a:cubicBezTo>
                <a:cubicBezTo>
                  <a:pt x="7826221" y="1975611"/>
                  <a:pt x="7703996" y="2167040"/>
                  <a:pt x="7772400" y="2325935"/>
                </a:cubicBezTo>
                <a:cubicBezTo>
                  <a:pt x="7840804" y="2484830"/>
                  <a:pt x="7767051" y="2742514"/>
                  <a:pt x="7772400" y="2927083"/>
                </a:cubicBezTo>
                <a:cubicBezTo>
                  <a:pt x="7777749" y="3111652"/>
                  <a:pt x="7730647" y="3600671"/>
                  <a:pt x="7772400" y="3932741"/>
                </a:cubicBezTo>
                <a:cubicBezTo>
                  <a:pt x="7596049" y="3958067"/>
                  <a:pt x="7496384" y="3901830"/>
                  <a:pt x="7407695" y="3932741"/>
                </a:cubicBezTo>
                <a:cubicBezTo>
                  <a:pt x="7319007" y="3963652"/>
                  <a:pt x="6940322" y="3861144"/>
                  <a:pt x="6654370" y="3932741"/>
                </a:cubicBezTo>
                <a:cubicBezTo>
                  <a:pt x="6368418" y="4004338"/>
                  <a:pt x="6281623" y="3898471"/>
                  <a:pt x="6056493" y="3932741"/>
                </a:cubicBezTo>
                <a:cubicBezTo>
                  <a:pt x="5831363" y="3967011"/>
                  <a:pt x="5816259" y="3928358"/>
                  <a:pt x="5614064" y="3932741"/>
                </a:cubicBezTo>
                <a:cubicBezTo>
                  <a:pt x="5411869" y="3937124"/>
                  <a:pt x="5227082" y="3907493"/>
                  <a:pt x="5016187" y="3932741"/>
                </a:cubicBezTo>
                <a:cubicBezTo>
                  <a:pt x="4805292" y="3957989"/>
                  <a:pt x="4778413" y="3908943"/>
                  <a:pt x="4651482" y="3932741"/>
                </a:cubicBezTo>
                <a:cubicBezTo>
                  <a:pt x="4524552" y="3956539"/>
                  <a:pt x="4363596" y="3907194"/>
                  <a:pt x="4286778" y="3932741"/>
                </a:cubicBezTo>
                <a:cubicBezTo>
                  <a:pt x="4209960" y="3958288"/>
                  <a:pt x="3888753" y="3891256"/>
                  <a:pt x="3688901" y="3932741"/>
                </a:cubicBezTo>
                <a:cubicBezTo>
                  <a:pt x="3489049" y="3974226"/>
                  <a:pt x="3360131" y="3897346"/>
                  <a:pt x="3246472" y="3932741"/>
                </a:cubicBezTo>
                <a:cubicBezTo>
                  <a:pt x="3132813" y="3968136"/>
                  <a:pt x="2784065" y="3912206"/>
                  <a:pt x="2570871" y="3932741"/>
                </a:cubicBezTo>
                <a:cubicBezTo>
                  <a:pt x="2357677" y="3953276"/>
                  <a:pt x="2301110" y="3905115"/>
                  <a:pt x="2128442" y="3932741"/>
                </a:cubicBezTo>
                <a:cubicBezTo>
                  <a:pt x="1955774" y="3960367"/>
                  <a:pt x="1735760" y="3891593"/>
                  <a:pt x="1452841" y="3932741"/>
                </a:cubicBezTo>
                <a:cubicBezTo>
                  <a:pt x="1169922" y="3973889"/>
                  <a:pt x="1247305" y="3922255"/>
                  <a:pt x="1088136" y="3932741"/>
                </a:cubicBezTo>
                <a:cubicBezTo>
                  <a:pt x="928967" y="3943227"/>
                  <a:pt x="243515" y="3891582"/>
                  <a:pt x="0" y="3932741"/>
                </a:cubicBezTo>
                <a:cubicBezTo>
                  <a:pt x="-14581" y="3716806"/>
                  <a:pt x="25752" y="3665910"/>
                  <a:pt x="0" y="3449576"/>
                </a:cubicBezTo>
                <a:cubicBezTo>
                  <a:pt x="-25752" y="3233242"/>
                  <a:pt x="4916" y="3018111"/>
                  <a:pt x="0" y="2809101"/>
                </a:cubicBezTo>
                <a:cubicBezTo>
                  <a:pt x="-4916" y="2600092"/>
                  <a:pt x="58407" y="2465988"/>
                  <a:pt x="0" y="2286608"/>
                </a:cubicBezTo>
                <a:cubicBezTo>
                  <a:pt x="-58407" y="2107228"/>
                  <a:pt x="21109" y="1824020"/>
                  <a:pt x="0" y="1646133"/>
                </a:cubicBezTo>
                <a:cubicBezTo>
                  <a:pt x="-21109" y="1468246"/>
                  <a:pt x="51909" y="1320715"/>
                  <a:pt x="0" y="1162968"/>
                </a:cubicBezTo>
                <a:cubicBezTo>
                  <a:pt x="-51909" y="1005221"/>
                  <a:pt x="18225" y="898601"/>
                  <a:pt x="0" y="719130"/>
                </a:cubicBezTo>
                <a:cubicBezTo>
                  <a:pt x="-18225" y="539659"/>
                  <a:pt x="35447" y="246543"/>
                  <a:pt x="0" y="0"/>
                </a:cubicBezTo>
                <a:close/>
              </a:path>
            </a:pathLst>
          </a:custGeom>
          <a:ln w="28575">
            <a:solidFill>
              <a:srgbClr val="262626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15161773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1314910" y="441324"/>
            <a:ext cx="9625721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D70CF7-9BFB-FC64-8146-F7B72191E6C1}"/>
              </a:ext>
            </a:extLst>
          </p:cNvPr>
          <p:cNvSpPr/>
          <p:nvPr/>
        </p:nvSpPr>
        <p:spPr>
          <a:xfrm>
            <a:off x="1487551" y="590551"/>
            <a:ext cx="921689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Ont-ils intérêt à mieux cibler ?</a:t>
            </a:r>
            <a:r>
              <a:rPr lang="en-US" sz="2800" dirty="0">
                <a:solidFill>
                  <a:srgbClr val="FFFFFF"/>
                </a:solidFill>
                <a:latin typeface="Bell MT" panose="02020503060305020303" pitchFamily="18" charset="77"/>
              </a:rPr>
              <a:t> 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pic>
        <p:nvPicPr>
          <p:cNvPr id="12" name="Image 11" descr="Une image contenant capture d’écran, Caractère coloré, diagramme, Tracé&#10;&#10;Description générée automatiquement">
            <a:extLst>
              <a:ext uri="{FF2B5EF4-FFF2-40B4-BE49-F238E27FC236}">
                <a16:creationId xmlns:a16="http://schemas.microsoft.com/office/drawing/2014/main" id="{811D3437-9389-928C-AC0F-CAD680272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743" y="2149167"/>
            <a:ext cx="8364511" cy="4118282"/>
          </a:xfrm>
          <a:custGeom>
            <a:avLst/>
            <a:gdLst>
              <a:gd name="connsiteX0" fmla="*/ 0 w 8364511"/>
              <a:gd name="connsiteY0" fmla="*/ 0 h 4118282"/>
              <a:gd name="connsiteX1" fmla="*/ 613397 w 8364511"/>
              <a:gd name="connsiteY1" fmla="*/ 0 h 4118282"/>
              <a:gd name="connsiteX2" fmla="*/ 1394085 w 8364511"/>
              <a:gd name="connsiteY2" fmla="*/ 0 h 4118282"/>
              <a:gd name="connsiteX3" fmla="*/ 1923838 w 8364511"/>
              <a:gd name="connsiteY3" fmla="*/ 0 h 4118282"/>
              <a:gd name="connsiteX4" fmla="*/ 2620880 w 8364511"/>
              <a:gd name="connsiteY4" fmla="*/ 0 h 4118282"/>
              <a:gd name="connsiteX5" fmla="*/ 3401568 w 8364511"/>
              <a:gd name="connsiteY5" fmla="*/ 0 h 4118282"/>
              <a:gd name="connsiteX6" fmla="*/ 3847675 w 8364511"/>
              <a:gd name="connsiteY6" fmla="*/ 0 h 4118282"/>
              <a:gd name="connsiteX7" fmla="*/ 4293782 w 8364511"/>
              <a:gd name="connsiteY7" fmla="*/ 0 h 4118282"/>
              <a:gd name="connsiteX8" fmla="*/ 5158115 w 8364511"/>
              <a:gd name="connsiteY8" fmla="*/ 0 h 4118282"/>
              <a:gd name="connsiteX9" fmla="*/ 5855158 w 8364511"/>
              <a:gd name="connsiteY9" fmla="*/ 0 h 4118282"/>
              <a:gd name="connsiteX10" fmla="*/ 6301265 w 8364511"/>
              <a:gd name="connsiteY10" fmla="*/ 0 h 4118282"/>
              <a:gd name="connsiteX11" fmla="*/ 6998308 w 8364511"/>
              <a:gd name="connsiteY11" fmla="*/ 0 h 4118282"/>
              <a:gd name="connsiteX12" fmla="*/ 8364511 w 8364511"/>
              <a:gd name="connsiteY12" fmla="*/ 0 h 4118282"/>
              <a:gd name="connsiteX13" fmla="*/ 8364511 w 8364511"/>
              <a:gd name="connsiteY13" fmla="*/ 645198 h 4118282"/>
              <a:gd name="connsiteX14" fmla="*/ 8364511 w 8364511"/>
              <a:gd name="connsiteY14" fmla="*/ 1331578 h 4118282"/>
              <a:gd name="connsiteX15" fmla="*/ 8364511 w 8364511"/>
              <a:gd name="connsiteY15" fmla="*/ 1894410 h 4118282"/>
              <a:gd name="connsiteX16" fmla="*/ 8364511 w 8364511"/>
              <a:gd name="connsiteY16" fmla="*/ 2663156 h 4118282"/>
              <a:gd name="connsiteX17" fmla="*/ 8364511 w 8364511"/>
              <a:gd name="connsiteY17" fmla="*/ 3349536 h 4118282"/>
              <a:gd name="connsiteX18" fmla="*/ 8364511 w 8364511"/>
              <a:gd name="connsiteY18" fmla="*/ 4118282 h 4118282"/>
              <a:gd name="connsiteX19" fmla="*/ 7751114 w 8364511"/>
              <a:gd name="connsiteY19" fmla="*/ 4118282 h 4118282"/>
              <a:gd name="connsiteX20" fmla="*/ 7221361 w 8364511"/>
              <a:gd name="connsiteY20" fmla="*/ 4118282 h 4118282"/>
              <a:gd name="connsiteX21" fmla="*/ 6357028 w 8364511"/>
              <a:gd name="connsiteY21" fmla="*/ 4118282 h 4118282"/>
              <a:gd name="connsiteX22" fmla="*/ 5659986 w 8364511"/>
              <a:gd name="connsiteY22" fmla="*/ 4118282 h 4118282"/>
              <a:gd name="connsiteX23" fmla="*/ 5213879 w 8364511"/>
              <a:gd name="connsiteY23" fmla="*/ 4118282 h 4118282"/>
              <a:gd name="connsiteX24" fmla="*/ 4516836 w 8364511"/>
              <a:gd name="connsiteY24" fmla="*/ 4118282 h 4118282"/>
              <a:gd name="connsiteX25" fmla="*/ 3903438 w 8364511"/>
              <a:gd name="connsiteY25" fmla="*/ 4118282 h 4118282"/>
              <a:gd name="connsiteX26" fmla="*/ 3290041 w 8364511"/>
              <a:gd name="connsiteY26" fmla="*/ 4118282 h 4118282"/>
              <a:gd name="connsiteX27" fmla="*/ 2676644 w 8364511"/>
              <a:gd name="connsiteY27" fmla="*/ 4118282 h 4118282"/>
              <a:gd name="connsiteX28" fmla="*/ 2063246 w 8364511"/>
              <a:gd name="connsiteY28" fmla="*/ 4118282 h 4118282"/>
              <a:gd name="connsiteX29" fmla="*/ 1282558 w 8364511"/>
              <a:gd name="connsiteY29" fmla="*/ 4118282 h 4118282"/>
              <a:gd name="connsiteX30" fmla="*/ 0 w 8364511"/>
              <a:gd name="connsiteY30" fmla="*/ 4118282 h 4118282"/>
              <a:gd name="connsiteX31" fmla="*/ 0 w 8364511"/>
              <a:gd name="connsiteY31" fmla="*/ 3555450 h 4118282"/>
              <a:gd name="connsiteX32" fmla="*/ 0 w 8364511"/>
              <a:gd name="connsiteY32" fmla="*/ 2910253 h 4118282"/>
              <a:gd name="connsiteX33" fmla="*/ 0 w 8364511"/>
              <a:gd name="connsiteY33" fmla="*/ 2182689 h 4118282"/>
              <a:gd name="connsiteX34" fmla="*/ 0 w 8364511"/>
              <a:gd name="connsiteY34" fmla="*/ 1413943 h 4118282"/>
              <a:gd name="connsiteX35" fmla="*/ 0 w 8364511"/>
              <a:gd name="connsiteY35" fmla="*/ 851112 h 4118282"/>
              <a:gd name="connsiteX36" fmla="*/ 0 w 8364511"/>
              <a:gd name="connsiteY36" fmla="*/ 0 h 4118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8364511" h="4118282" fill="none" extrusionOk="0">
                <a:moveTo>
                  <a:pt x="0" y="0"/>
                </a:moveTo>
                <a:cubicBezTo>
                  <a:pt x="295757" y="-454"/>
                  <a:pt x="447051" y="-15621"/>
                  <a:pt x="613397" y="0"/>
                </a:cubicBezTo>
                <a:cubicBezTo>
                  <a:pt x="779743" y="15621"/>
                  <a:pt x="1199709" y="-27784"/>
                  <a:pt x="1394085" y="0"/>
                </a:cubicBezTo>
                <a:cubicBezTo>
                  <a:pt x="1588461" y="27784"/>
                  <a:pt x="1681969" y="670"/>
                  <a:pt x="1923838" y="0"/>
                </a:cubicBezTo>
                <a:cubicBezTo>
                  <a:pt x="2165707" y="-670"/>
                  <a:pt x="2389654" y="33678"/>
                  <a:pt x="2620880" y="0"/>
                </a:cubicBezTo>
                <a:cubicBezTo>
                  <a:pt x="2852106" y="-33678"/>
                  <a:pt x="3155502" y="-26044"/>
                  <a:pt x="3401568" y="0"/>
                </a:cubicBezTo>
                <a:cubicBezTo>
                  <a:pt x="3647634" y="26044"/>
                  <a:pt x="3687773" y="6335"/>
                  <a:pt x="3847675" y="0"/>
                </a:cubicBezTo>
                <a:cubicBezTo>
                  <a:pt x="4007577" y="-6335"/>
                  <a:pt x="4165070" y="-22047"/>
                  <a:pt x="4293782" y="0"/>
                </a:cubicBezTo>
                <a:cubicBezTo>
                  <a:pt x="4422494" y="22047"/>
                  <a:pt x="4935204" y="-29310"/>
                  <a:pt x="5158115" y="0"/>
                </a:cubicBezTo>
                <a:cubicBezTo>
                  <a:pt x="5381026" y="29310"/>
                  <a:pt x="5682861" y="25610"/>
                  <a:pt x="5855158" y="0"/>
                </a:cubicBezTo>
                <a:cubicBezTo>
                  <a:pt x="6027455" y="-25610"/>
                  <a:pt x="6132309" y="-3830"/>
                  <a:pt x="6301265" y="0"/>
                </a:cubicBezTo>
                <a:cubicBezTo>
                  <a:pt x="6470221" y="3830"/>
                  <a:pt x="6798324" y="21488"/>
                  <a:pt x="6998308" y="0"/>
                </a:cubicBezTo>
                <a:cubicBezTo>
                  <a:pt x="7198292" y="-21488"/>
                  <a:pt x="7945445" y="32660"/>
                  <a:pt x="8364511" y="0"/>
                </a:cubicBezTo>
                <a:cubicBezTo>
                  <a:pt x="8349984" y="198320"/>
                  <a:pt x="8380226" y="498113"/>
                  <a:pt x="8364511" y="645198"/>
                </a:cubicBezTo>
                <a:cubicBezTo>
                  <a:pt x="8348796" y="792283"/>
                  <a:pt x="8391629" y="1013335"/>
                  <a:pt x="8364511" y="1331578"/>
                </a:cubicBezTo>
                <a:cubicBezTo>
                  <a:pt x="8337393" y="1649821"/>
                  <a:pt x="8358564" y="1714935"/>
                  <a:pt x="8364511" y="1894410"/>
                </a:cubicBezTo>
                <a:cubicBezTo>
                  <a:pt x="8370458" y="2073885"/>
                  <a:pt x="8355837" y="2366354"/>
                  <a:pt x="8364511" y="2663156"/>
                </a:cubicBezTo>
                <a:cubicBezTo>
                  <a:pt x="8373185" y="2959958"/>
                  <a:pt x="8370754" y="3179548"/>
                  <a:pt x="8364511" y="3349536"/>
                </a:cubicBezTo>
                <a:cubicBezTo>
                  <a:pt x="8358268" y="3519524"/>
                  <a:pt x="8335274" y="3761610"/>
                  <a:pt x="8364511" y="4118282"/>
                </a:cubicBezTo>
                <a:cubicBezTo>
                  <a:pt x="8092112" y="4119432"/>
                  <a:pt x="7891779" y="4115561"/>
                  <a:pt x="7751114" y="4118282"/>
                </a:cubicBezTo>
                <a:cubicBezTo>
                  <a:pt x="7610449" y="4121003"/>
                  <a:pt x="7333887" y="4127490"/>
                  <a:pt x="7221361" y="4118282"/>
                </a:cubicBezTo>
                <a:cubicBezTo>
                  <a:pt x="7108835" y="4109074"/>
                  <a:pt x="6742032" y="4117629"/>
                  <a:pt x="6357028" y="4118282"/>
                </a:cubicBezTo>
                <a:cubicBezTo>
                  <a:pt x="5972024" y="4118935"/>
                  <a:pt x="5883139" y="4105596"/>
                  <a:pt x="5659986" y="4118282"/>
                </a:cubicBezTo>
                <a:cubicBezTo>
                  <a:pt x="5436833" y="4130968"/>
                  <a:pt x="5329463" y="4110680"/>
                  <a:pt x="5213879" y="4118282"/>
                </a:cubicBezTo>
                <a:cubicBezTo>
                  <a:pt x="5098295" y="4125884"/>
                  <a:pt x="4791237" y="4137373"/>
                  <a:pt x="4516836" y="4118282"/>
                </a:cubicBezTo>
                <a:cubicBezTo>
                  <a:pt x="4242435" y="4099191"/>
                  <a:pt x="4031215" y="4143817"/>
                  <a:pt x="3903438" y="4118282"/>
                </a:cubicBezTo>
                <a:cubicBezTo>
                  <a:pt x="3775661" y="4092747"/>
                  <a:pt x="3588933" y="4099705"/>
                  <a:pt x="3290041" y="4118282"/>
                </a:cubicBezTo>
                <a:cubicBezTo>
                  <a:pt x="2991149" y="4136859"/>
                  <a:pt x="2881893" y="4118912"/>
                  <a:pt x="2676644" y="4118282"/>
                </a:cubicBezTo>
                <a:cubicBezTo>
                  <a:pt x="2471395" y="4117652"/>
                  <a:pt x="2289589" y="4119649"/>
                  <a:pt x="2063246" y="4118282"/>
                </a:cubicBezTo>
                <a:cubicBezTo>
                  <a:pt x="1836903" y="4116915"/>
                  <a:pt x="1531919" y="4090585"/>
                  <a:pt x="1282558" y="4118282"/>
                </a:cubicBezTo>
                <a:cubicBezTo>
                  <a:pt x="1033197" y="4145979"/>
                  <a:pt x="340656" y="4170033"/>
                  <a:pt x="0" y="4118282"/>
                </a:cubicBezTo>
                <a:cubicBezTo>
                  <a:pt x="-1474" y="3877372"/>
                  <a:pt x="-13262" y="3708293"/>
                  <a:pt x="0" y="3555450"/>
                </a:cubicBezTo>
                <a:cubicBezTo>
                  <a:pt x="13262" y="3402607"/>
                  <a:pt x="18530" y="3157045"/>
                  <a:pt x="0" y="2910253"/>
                </a:cubicBezTo>
                <a:cubicBezTo>
                  <a:pt x="-18530" y="2663461"/>
                  <a:pt x="-12916" y="2391698"/>
                  <a:pt x="0" y="2182689"/>
                </a:cubicBezTo>
                <a:cubicBezTo>
                  <a:pt x="12916" y="1973680"/>
                  <a:pt x="16780" y="1742658"/>
                  <a:pt x="0" y="1413943"/>
                </a:cubicBezTo>
                <a:cubicBezTo>
                  <a:pt x="-16780" y="1085228"/>
                  <a:pt x="2301" y="1073735"/>
                  <a:pt x="0" y="851112"/>
                </a:cubicBezTo>
                <a:cubicBezTo>
                  <a:pt x="-2301" y="628489"/>
                  <a:pt x="-23614" y="226393"/>
                  <a:pt x="0" y="0"/>
                </a:cubicBezTo>
                <a:close/>
              </a:path>
              <a:path w="8364511" h="4118282" stroke="0" extrusionOk="0">
                <a:moveTo>
                  <a:pt x="0" y="0"/>
                </a:moveTo>
                <a:cubicBezTo>
                  <a:pt x="215046" y="-310"/>
                  <a:pt x="379951" y="-23300"/>
                  <a:pt x="613397" y="0"/>
                </a:cubicBezTo>
                <a:cubicBezTo>
                  <a:pt x="846843" y="23300"/>
                  <a:pt x="940400" y="6010"/>
                  <a:pt x="1059505" y="0"/>
                </a:cubicBezTo>
                <a:cubicBezTo>
                  <a:pt x="1178610" y="-6010"/>
                  <a:pt x="1553859" y="-9953"/>
                  <a:pt x="1923838" y="0"/>
                </a:cubicBezTo>
                <a:cubicBezTo>
                  <a:pt x="2293817" y="9953"/>
                  <a:pt x="2372737" y="-13965"/>
                  <a:pt x="2537235" y="0"/>
                </a:cubicBezTo>
                <a:cubicBezTo>
                  <a:pt x="2701733" y="13965"/>
                  <a:pt x="2909899" y="4585"/>
                  <a:pt x="3150632" y="0"/>
                </a:cubicBezTo>
                <a:cubicBezTo>
                  <a:pt x="3391365" y="-4585"/>
                  <a:pt x="3668995" y="16103"/>
                  <a:pt x="4014965" y="0"/>
                </a:cubicBezTo>
                <a:cubicBezTo>
                  <a:pt x="4360935" y="-16103"/>
                  <a:pt x="4412129" y="-11047"/>
                  <a:pt x="4544718" y="0"/>
                </a:cubicBezTo>
                <a:cubicBezTo>
                  <a:pt x="4677307" y="11047"/>
                  <a:pt x="5196895" y="-17695"/>
                  <a:pt x="5409050" y="0"/>
                </a:cubicBezTo>
                <a:cubicBezTo>
                  <a:pt x="5621205" y="17695"/>
                  <a:pt x="5953296" y="-2186"/>
                  <a:pt x="6273383" y="0"/>
                </a:cubicBezTo>
                <a:cubicBezTo>
                  <a:pt x="6593470" y="2186"/>
                  <a:pt x="6641885" y="-5894"/>
                  <a:pt x="6970426" y="0"/>
                </a:cubicBezTo>
                <a:cubicBezTo>
                  <a:pt x="7298967" y="5894"/>
                  <a:pt x="7706335" y="-9020"/>
                  <a:pt x="8364511" y="0"/>
                </a:cubicBezTo>
                <a:cubicBezTo>
                  <a:pt x="8360790" y="212441"/>
                  <a:pt x="8393192" y="431531"/>
                  <a:pt x="8364511" y="645198"/>
                </a:cubicBezTo>
                <a:cubicBezTo>
                  <a:pt x="8335830" y="858865"/>
                  <a:pt x="8352877" y="1054436"/>
                  <a:pt x="8364511" y="1208029"/>
                </a:cubicBezTo>
                <a:cubicBezTo>
                  <a:pt x="8376145" y="1361622"/>
                  <a:pt x="8378468" y="1598153"/>
                  <a:pt x="8364511" y="1894410"/>
                </a:cubicBezTo>
                <a:cubicBezTo>
                  <a:pt x="8350554" y="2190667"/>
                  <a:pt x="8334847" y="2370996"/>
                  <a:pt x="8364511" y="2580790"/>
                </a:cubicBezTo>
                <a:cubicBezTo>
                  <a:pt x="8394175" y="2790584"/>
                  <a:pt x="8373707" y="3066536"/>
                  <a:pt x="8364511" y="3267170"/>
                </a:cubicBezTo>
                <a:cubicBezTo>
                  <a:pt x="8355315" y="3467804"/>
                  <a:pt x="8387300" y="3873541"/>
                  <a:pt x="8364511" y="4118282"/>
                </a:cubicBezTo>
                <a:cubicBezTo>
                  <a:pt x="8110144" y="4110916"/>
                  <a:pt x="7887111" y="4155846"/>
                  <a:pt x="7583823" y="4118282"/>
                </a:cubicBezTo>
                <a:cubicBezTo>
                  <a:pt x="7280535" y="4080718"/>
                  <a:pt x="7320787" y="4133880"/>
                  <a:pt x="7137716" y="4118282"/>
                </a:cubicBezTo>
                <a:cubicBezTo>
                  <a:pt x="6954645" y="4102684"/>
                  <a:pt x="6818287" y="4140589"/>
                  <a:pt x="6607964" y="4118282"/>
                </a:cubicBezTo>
                <a:cubicBezTo>
                  <a:pt x="6397641" y="4095975"/>
                  <a:pt x="6154874" y="4114277"/>
                  <a:pt x="5743631" y="4118282"/>
                </a:cubicBezTo>
                <a:cubicBezTo>
                  <a:pt x="5332388" y="4122287"/>
                  <a:pt x="5278489" y="4106339"/>
                  <a:pt x="5046588" y="4118282"/>
                </a:cubicBezTo>
                <a:cubicBezTo>
                  <a:pt x="4814687" y="4130225"/>
                  <a:pt x="4740692" y="4103260"/>
                  <a:pt x="4516836" y="4118282"/>
                </a:cubicBezTo>
                <a:cubicBezTo>
                  <a:pt x="4292980" y="4133304"/>
                  <a:pt x="3959416" y="4120889"/>
                  <a:pt x="3819793" y="4118282"/>
                </a:cubicBezTo>
                <a:cubicBezTo>
                  <a:pt x="3680170" y="4115675"/>
                  <a:pt x="3567882" y="4111595"/>
                  <a:pt x="3373686" y="4118282"/>
                </a:cubicBezTo>
                <a:cubicBezTo>
                  <a:pt x="3179490" y="4124969"/>
                  <a:pt x="3149754" y="4121699"/>
                  <a:pt x="2927579" y="4118282"/>
                </a:cubicBezTo>
                <a:cubicBezTo>
                  <a:pt x="2705404" y="4114865"/>
                  <a:pt x="2564151" y="4147895"/>
                  <a:pt x="2230536" y="4118282"/>
                </a:cubicBezTo>
                <a:cubicBezTo>
                  <a:pt x="1896921" y="4088669"/>
                  <a:pt x="1950587" y="4107223"/>
                  <a:pt x="1700784" y="4118282"/>
                </a:cubicBezTo>
                <a:cubicBezTo>
                  <a:pt x="1450981" y="4129341"/>
                  <a:pt x="1176911" y="4123040"/>
                  <a:pt x="920096" y="4118282"/>
                </a:cubicBezTo>
                <a:cubicBezTo>
                  <a:pt x="663281" y="4113524"/>
                  <a:pt x="389598" y="4128543"/>
                  <a:pt x="0" y="4118282"/>
                </a:cubicBezTo>
                <a:cubicBezTo>
                  <a:pt x="8533" y="3836463"/>
                  <a:pt x="-26109" y="3557607"/>
                  <a:pt x="0" y="3390719"/>
                </a:cubicBezTo>
                <a:cubicBezTo>
                  <a:pt x="26109" y="3223831"/>
                  <a:pt x="-29604" y="2923272"/>
                  <a:pt x="0" y="2663156"/>
                </a:cubicBezTo>
                <a:cubicBezTo>
                  <a:pt x="29604" y="2403040"/>
                  <a:pt x="-27599" y="2257007"/>
                  <a:pt x="0" y="2059141"/>
                </a:cubicBezTo>
                <a:cubicBezTo>
                  <a:pt x="27599" y="1861276"/>
                  <a:pt x="-28626" y="1542973"/>
                  <a:pt x="0" y="1331578"/>
                </a:cubicBezTo>
                <a:cubicBezTo>
                  <a:pt x="28626" y="1120183"/>
                  <a:pt x="-32496" y="505368"/>
                  <a:pt x="0" y="0"/>
                </a:cubicBezTo>
                <a:close/>
              </a:path>
            </a:pathLst>
          </a:custGeom>
          <a:ln w="28575">
            <a:solidFill>
              <a:srgbClr val="262626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35616311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1314910" y="441324"/>
            <a:ext cx="9625721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1487551" y="590551"/>
            <a:ext cx="921689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Bell MT" panose="02020503060305020303" pitchFamily="18" charset="77"/>
              </a:rPr>
              <a:t>Facebook se trompe encore.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pic>
        <p:nvPicPr>
          <p:cNvPr id="7" name="Image 6" descr="Une image contenant capture d’écran, Caractère coloré, Tracé, diagramme&#10;&#10;Description générée automatiquement">
            <a:extLst>
              <a:ext uri="{FF2B5EF4-FFF2-40B4-BE49-F238E27FC236}">
                <a16:creationId xmlns:a16="http://schemas.microsoft.com/office/drawing/2014/main" id="{8E18E967-B03A-9E19-2FFA-1794DA2A0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377" y="2145530"/>
            <a:ext cx="8494649" cy="4380748"/>
          </a:xfrm>
          <a:custGeom>
            <a:avLst/>
            <a:gdLst>
              <a:gd name="connsiteX0" fmla="*/ 0 w 8494649"/>
              <a:gd name="connsiteY0" fmla="*/ 0 h 4380748"/>
              <a:gd name="connsiteX1" fmla="*/ 566310 w 8494649"/>
              <a:gd name="connsiteY1" fmla="*/ 0 h 4380748"/>
              <a:gd name="connsiteX2" fmla="*/ 1217566 w 8494649"/>
              <a:gd name="connsiteY2" fmla="*/ 0 h 4380748"/>
              <a:gd name="connsiteX3" fmla="*/ 1868823 w 8494649"/>
              <a:gd name="connsiteY3" fmla="*/ 0 h 4380748"/>
              <a:gd name="connsiteX4" fmla="*/ 2605026 w 8494649"/>
              <a:gd name="connsiteY4" fmla="*/ 0 h 4380748"/>
              <a:gd name="connsiteX5" fmla="*/ 3171336 w 8494649"/>
              <a:gd name="connsiteY5" fmla="*/ 0 h 4380748"/>
              <a:gd name="connsiteX6" fmla="*/ 3822592 w 8494649"/>
              <a:gd name="connsiteY6" fmla="*/ 0 h 4380748"/>
              <a:gd name="connsiteX7" fmla="*/ 4388902 w 8494649"/>
              <a:gd name="connsiteY7" fmla="*/ 0 h 4380748"/>
              <a:gd name="connsiteX8" fmla="*/ 4955212 w 8494649"/>
              <a:gd name="connsiteY8" fmla="*/ 0 h 4380748"/>
              <a:gd name="connsiteX9" fmla="*/ 5521522 w 8494649"/>
              <a:gd name="connsiteY9" fmla="*/ 0 h 4380748"/>
              <a:gd name="connsiteX10" fmla="*/ 5832992 w 8494649"/>
              <a:gd name="connsiteY10" fmla="*/ 0 h 4380748"/>
              <a:gd name="connsiteX11" fmla="*/ 6484249 w 8494649"/>
              <a:gd name="connsiteY11" fmla="*/ 0 h 4380748"/>
              <a:gd name="connsiteX12" fmla="*/ 6795719 w 8494649"/>
              <a:gd name="connsiteY12" fmla="*/ 0 h 4380748"/>
              <a:gd name="connsiteX13" fmla="*/ 7362029 w 8494649"/>
              <a:gd name="connsiteY13" fmla="*/ 0 h 4380748"/>
              <a:gd name="connsiteX14" fmla="*/ 8494649 w 8494649"/>
              <a:gd name="connsiteY14" fmla="*/ 0 h 4380748"/>
              <a:gd name="connsiteX15" fmla="*/ 8494649 w 8494649"/>
              <a:gd name="connsiteY15" fmla="*/ 635208 h 4380748"/>
              <a:gd name="connsiteX16" fmla="*/ 8494649 w 8494649"/>
              <a:gd name="connsiteY16" fmla="*/ 1051380 h 4380748"/>
              <a:gd name="connsiteX17" fmla="*/ 8494649 w 8494649"/>
              <a:gd name="connsiteY17" fmla="*/ 1511358 h 4380748"/>
              <a:gd name="connsiteX18" fmla="*/ 8494649 w 8494649"/>
              <a:gd name="connsiteY18" fmla="*/ 1971337 h 4380748"/>
              <a:gd name="connsiteX19" fmla="*/ 8494649 w 8494649"/>
              <a:gd name="connsiteY19" fmla="*/ 2518930 h 4380748"/>
              <a:gd name="connsiteX20" fmla="*/ 8494649 w 8494649"/>
              <a:gd name="connsiteY20" fmla="*/ 3066524 h 4380748"/>
              <a:gd name="connsiteX21" fmla="*/ 8494649 w 8494649"/>
              <a:gd name="connsiteY21" fmla="*/ 3570310 h 4380748"/>
              <a:gd name="connsiteX22" fmla="*/ 8494649 w 8494649"/>
              <a:gd name="connsiteY22" fmla="*/ 4380748 h 4380748"/>
              <a:gd name="connsiteX23" fmla="*/ 8098232 w 8494649"/>
              <a:gd name="connsiteY23" fmla="*/ 4380748 h 4380748"/>
              <a:gd name="connsiteX24" fmla="*/ 7531922 w 8494649"/>
              <a:gd name="connsiteY24" fmla="*/ 4380748 h 4380748"/>
              <a:gd name="connsiteX25" fmla="*/ 6880666 w 8494649"/>
              <a:gd name="connsiteY25" fmla="*/ 4380748 h 4380748"/>
              <a:gd name="connsiteX26" fmla="*/ 6569195 w 8494649"/>
              <a:gd name="connsiteY26" fmla="*/ 4380748 h 4380748"/>
              <a:gd name="connsiteX27" fmla="*/ 5832992 w 8494649"/>
              <a:gd name="connsiteY27" fmla="*/ 4380748 h 4380748"/>
              <a:gd name="connsiteX28" fmla="*/ 5351629 w 8494649"/>
              <a:gd name="connsiteY28" fmla="*/ 4380748 h 4380748"/>
              <a:gd name="connsiteX29" fmla="*/ 4700372 w 8494649"/>
              <a:gd name="connsiteY29" fmla="*/ 4380748 h 4380748"/>
              <a:gd name="connsiteX30" fmla="*/ 4388902 w 8494649"/>
              <a:gd name="connsiteY30" fmla="*/ 4380748 h 4380748"/>
              <a:gd name="connsiteX31" fmla="*/ 3652699 w 8494649"/>
              <a:gd name="connsiteY31" fmla="*/ 4380748 h 4380748"/>
              <a:gd name="connsiteX32" fmla="*/ 3171336 w 8494649"/>
              <a:gd name="connsiteY32" fmla="*/ 4380748 h 4380748"/>
              <a:gd name="connsiteX33" fmla="*/ 2605026 w 8494649"/>
              <a:gd name="connsiteY33" fmla="*/ 4380748 h 4380748"/>
              <a:gd name="connsiteX34" fmla="*/ 2208609 w 8494649"/>
              <a:gd name="connsiteY34" fmla="*/ 4380748 h 4380748"/>
              <a:gd name="connsiteX35" fmla="*/ 1557352 w 8494649"/>
              <a:gd name="connsiteY35" fmla="*/ 4380748 h 4380748"/>
              <a:gd name="connsiteX36" fmla="*/ 821149 w 8494649"/>
              <a:gd name="connsiteY36" fmla="*/ 4380748 h 4380748"/>
              <a:gd name="connsiteX37" fmla="*/ 0 w 8494649"/>
              <a:gd name="connsiteY37" fmla="*/ 4380748 h 4380748"/>
              <a:gd name="connsiteX38" fmla="*/ 0 w 8494649"/>
              <a:gd name="connsiteY38" fmla="*/ 3745540 h 4380748"/>
              <a:gd name="connsiteX39" fmla="*/ 0 w 8494649"/>
              <a:gd name="connsiteY39" fmla="*/ 3154139 h 4380748"/>
              <a:gd name="connsiteX40" fmla="*/ 0 w 8494649"/>
              <a:gd name="connsiteY40" fmla="*/ 2606545 h 4380748"/>
              <a:gd name="connsiteX41" fmla="*/ 0 w 8494649"/>
              <a:gd name="connsiteY41" fmla="*/ 2015144 h 4380748"/>
              <a:gd name="connsiteX42" fmla="*/ 0 w 8494649"/>
              <a:gd name="connsiteY42" fmla="*/ 1467551 h 4380748"/>
              <a:gd name="connsiteX43" fmla="*/ 0 w 8494649"/>
              <a:gd name="connsiteY43" fmla="*/ 876150 h 4380748"/>
              <a:gd name="connsiteX44" fmla="*/ 0 w 8494649"/>
              <a:gd name="connsiteY44" fmla="*/ 0 h 4380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8494649" h="4380748" fill="none" extrusionOk="0">
                <a:moveTo>
                  <a:pt x="0" y="0"/>
                </a:moveTo>
                <a:cubicBezTo>
                  <a:pt x="187020" y="-31130"/>
                  <a:pt x="369622" y="58111"/>
                  <a:pt x="566310" y="0"/>
                </a:cubicBezTo>
                <a:cubicBezTo>
                  <a:pt x="762998" y="-58111"/>
                  <a:pt x="1058330" y="5852"/>
                  <a:pt x="1217566" y="0"/>
                </a:cubicBezTo>
                <a:cubicBezTo>
                  <a:pt x="1376802" y="-5852"/>
                  <a:pt x="1711731" y="60734"/>
                  <a:pt x="1868823" y="0"/>
                </a:cubicBezTo>
                <a:cubicBezTo>
                  <a:pt x="2025915" y="-60734"/>
                  <a:pt x="2359935" y="37112"/>
                  <a:pt x="2605026" y="0"/>
                </a:cubicBezTo>
                <a:cubicBezTo>
                  <a:pt x="2850117" y="-37112"/>
                  <a:pt x="2915125" y="63879"/>
                  <a:pt x="3171336" y="0"/>
                </a:cubicBezTo>
                <a:cubicBezTo>
                  <a:pt x="3427547" y="-63879"/>
                  <a:pt x="3680898" y="77509"/>
                  <a:pt x="3822592" y="0"/>
                </a:cubicBezTo>
                <a:cubicBezTo>
                  <a:pt x="3964286" y="-77509"/>
                  <a:pt x="4154770" y="61660"/>
                  <a:pt x="4388902" y="0"/>
                </a:cubicBezTo>
                <a:cubicBezTo>
                  <a:pt x="4623034" y="-61660"/>
                  <a:pt x="4790064" y="6877"/>
                  <a:pt x="4955212" y="0"/>
                </a:cubicBezTo>
                <a:cubicBezTo>
                  <a:pt x="5120360" y="-6877"/>
                  <a:pt x="5369361" y="62148"/>
                  <a:pt x="5521522" y="0"/>
                </a:cubicBezTo>
                <a:cubicBezTo>
                  <a:pt x="5673683" y="-62148"/>
                  <a:pt x="5678680" y="23865"/>
                  <a:pt x="5832992" y="0"/>
                </a:cubicBezTo>
                <a:cubicBezTo>
                  <a:pt x="5987304" y="-23865"/>
                  <a:pt x="6206751" y="36091"/>
                  <a:pt x="6484249" y="0"/>
                </a:cubicBezTo>
                <a:cubicBezTo>
                  <a:pt x="6761747" y="-36091"/>
                  <a:pt x="6726212" y="690"/>
                  <a:pt x="6795719" y="0"/>
                </a:cubicBezTo>
                <a:cubicBezTo>
                  <a:pt x="6865226" y="-690"/>
                  <a:pt x="7120644" y="29954"/>
                  <a:pt x="7362029" y="0"/>
                </a:cubicBezTo>
                <a:cubicBezTo>
                  <a:pt x="7603414" y="-29954"/>
                  <a:pt x="7956468" y="66849"/>
                  <a:pt x="8494649" y="0"/>
                </a:cubicBezTo>
                <a:cubicBezTo>
                  <a:pt x="8539475" y="155202"/>
                  <a:pt x="8492003" y="333381"/>
                  <a:pt x="8494649" y="635208"/>
                </a:cubicBezTo>
                <a:cubicBezTo>
                  <a:pt x="8497295" y="937035"/>
                  <a:pt x="8482204" y="898047"/>
                  <a:pt x="8494649" y="1051380"/>
                </a:cubicBezTo>
                <a:cubicBezTo>
                  <a:pt x="8507094" y="1204713"/>
                  <a:pt x="8449418" y="1329398"/>
                  <a:pt x="8494649" y="1511358"/>
                </a:cubicBezTo>
                <a:cubicBezTo>
                  <a:pt x="8539880" y="1693318"/>
                  <a:pt x="8492629" y="1793313"/>
                  <a:pt x="8494649" y="1971337"/>
                </a:cubicBezTo>
                <a:cubicBezTo>
                  <a:pt x="8496669" y="2149361"/>
                  <a:pt x="8431697" y="2325456"/>
                  <a:pt x="8494649" y="2518930"/>
                </a:cubicBezTo>
                <a:cubicBezTo>
                  <a:pt x="8557601" y="2712404"/>
                  <a:pt x="8465834" y="2900382"/>
                  <a:pt x="8494649" y="3066524"/>
                </a:cubicBezTo>
                <a:cubicBezTo>
                  <a:pt x="8523464" y="3232666"/>
                  <a:pt x="8442331" y="3423595"/>
                  <a:pt x="8494649" y="3570310"/>
                </a:cubicBezTo>
                <a:cubicBezTo>
                  <a:pt x="8546967" y="3717025"/>
                  <a:pt x="8458275" y="4075330"/>
                  <a:pt x="8494649" y="4380748"/>
                </a:cubicBezTo>
                <a:cubicBezTo>
                  <a:pt x="8335245" y="4412463"/>
                  <a:pt x="8256199" y="4348609"/>
                  <a:pt x="8098232" y="4380748"/>
                </a:cubicBezTo>
                <a:cubicBezTo>
                  <a:pt x="7940265" y="4412887"/>
                  <a:pt x="7749502" y="4357608"/>
                  <a:pt x="7531922" y="4380748"/>
                </a:cubicBezTo>
                <a:cubicBezTo>
                  <a:pt x="7314342" y="4403888"/>
                  <a:pt x="7087100" y="4330016"/>
                  <a:pt x="6880666" y="4380748"/>
                </a:cubicBezTo>
                <a:cubicBezTo>
                  <a:pt x="6674232" y="4431480"/>
                  <a:pt x="6660620" y="4361915"/>
                  <a:pt x="6569195" y="4380748"/>
                </a:cubicBezTo>
                <a:cubicBezTo>
                  <a:pt x="6477770" y="4399581"/>
                  <a:pt x="6083557" y="4306961"/>
                  <a:pt x="5832992" y="4380748"/>
                </a:cubicBezTo>
                <a:cubicBezTo>
                  <a:pt x="5582427" y="4454535"/>
                  <a:pt x="5549272" y="4328338"/>
                  <a:pt x="5351629" y="4380748"/>
                </a:cubicBezTo>
                <a:cubicBezTo>
                  <a:pt x="5153986" y="4433158"/>
                  <a:pt x="4968627" y="4345403"/>
                  <a:pt x="4700372" y="4380748"/>
                </a:cubicBezTo>
                <a:cubicBezTo>
                  <a:pt x="4432117" y="4416093"/>
                  <a:pt x="4466463" y="4366804"/>
                  <a:pt x="4388902" y="4380748"/>
                </a:cubicBezTo>
                <a:cubicBezTo>
                  <a:pt x="4311341" y="4394692"/>
                  <a:pt x="3921853" y="4322787"/>
                  <a:pt x="3652699" y="4380748"/>
                </a:cubicBezTo>
                <a:cubicBezTo>
                  <a:pt x="3383545" y="4438709"/>
                  <a:pt x="3290858" y="4375694"/>
                  <a:pt x="3171336" y="4380748"/>
                </a:cubicBezTo>
                <a:cubicBezTo>
                  <a:pt x="3051814" y="4385802"/>
                  <a:pt x="2737039" y="4320421"/>
                  <a:pt x="2605026" y="4380748"/>
                </a:cubicBezTo>
                <a:cubicBezTo>
                  <a:pt x="2473013" y="4441075"/>
                  <a:pt x="2378065" y="4379321"/>
                  <a:pt x="2208609" y="4380748"/>
                </a:cubicBezTo>
                <a:cubicBezTo>
                  <a:pt x="2039153" y="4382175"/>
                  <a:pt x="1874511" y="4340333"/>
                  <a:pt x="1557352" y="4380748"/>
                </a:cubicBezTo>
                <a:cubicBezTo>
                  <a:pt x="1240193" y="4421163"/>
                  <a:pt x="1026444" y="4309166"/>
                  <a:pt x="821149" y="4380748"/>
                </a:cubicBezTo>
                <a:cubicBezTo>
                  <a:pt x="615854" y="4452330"/>
                  <a:pt x="304901" y="4353140"/>
                  <a:pt x="0" y="4380748"/>
                </a:cubicBezTo>
                <a:cubicBezTo>
                  <a:pt x="-43" y="4147892"/>
                  <a:pt x="54181" y="4059267"/>
                  <a:pt x="0" y="3745540"/>
                </a:cubicBezTo>
                <a:cubicBezTo>
                  <a:pt x="-54181" y="3431813"/>
                  <a:pt x="21194" y="3405264"/>
                  <a:pt x="0" y="3154139"/>
                </a:cubicBezTo>
                <a:cubicBezTo>
                  <a:pt x="-21194" y="2903014"/>
                  <a:pt x="51845" y="2720038"/>
                  <a:pt x="0" y="2606545"/>
                </a:cubicBezTo>
                <a:cubicBezTo>
                  <a:pt x="-51845" y="2493052"/>
                  <a:pt x="35488" y="2264719"/>
                  <a:pt x="0" y="2015144"/>
                </a:cubicBezTo>
                <a:cubicBezTo>
                  <a:pt x="-35488" y="1765569"/>
                  <a:pt x="9383" y="1603585"/>
                  <a:pt x="0" y="1467551"/>
                </a:cubicBezTo>
                <a:cubicBezTo>
                  <a:pt x="-9383" y="1331517"/>
                  <a:pt x="61568" y="1122945"/>
                  <a:pt x="0" y="876150"/>
                </a:cubicBezTo>
                <a:cubicBezTo>
                  <a:pt x="-61568" y="629355"/>
                  <a:pt x="15934" y="221238"/>
                  <a:pt x="0" y="0"/>
                </a:cubicBezTo>
                <a:close/>
              </a:path>
              <a:path w="8494649" h="4380748" stroke="0" extrusionOk="0">
                <a:moveTo>
                  <a:pt x="0" y="0"/>
                </a:moveTo>
                <a:cubicBezTo>
                  <a:pt x="143382" y="-51240"/>
                  <a:pt x="329354" y="45469"/>
                  <a:pt x="481363" y="0"/>
                </a:cubicBezTo>
                <a:cubicBezTo>
                  <a:pt x="633372" y="-45469"/>
                  <a:pt x="728097" y="3242"/>
                  <a:pt x="792834" y="0"/>
                </a:cubicBezTo>
                <a:cubicBezTo>
                  <a:pt x="857571" y="-3242"/>
                  <a:pt x="1303369" y="63355"/>
                  <a:pt x="1529037" y="0"/>
                </a:cubicBezTo>
                <a:cubicBezTo>
                  <a:pt x="1754705" y="-63355"/>
                  <a:pt x="1873904" y="3554"/>
                  <a:pt x="2010400" y="0"/>
                </a:cubicBezTo>
                <a:cubicBezTo>
                  <a:pt x="2146896" y="-3554"/>
                  <a:pt x="2359668" y="19355"/>
                  <a:pt x="2491764" y="0"/>
                </a:cubicBezTo>
                <a:cubicBezTo>
                  <a:pt x="2623860" y="-19355"/>
                  <a:pt x="2980073" y="88134"/>
                  <a:pt x="3227967" y="0"/>
                </a:cubicBezTo>
                <a:cubicBezTo>
                  <a:pt x="3475861" y="-88134"/>
                  <a:pt x="3459062" y="33977"/>
                  <a:pt x="3624384" y="0"/>
                </a:cubicBezTo>
                <a:cubicBezTo>
                  <a:pt x="3789706" y="-33977"/>
                  <a:pt x="4051141" y="85306"/>
                  <a:pt x="4360586" y="0"/>
                </a:cubicBezTo>
                <a:cubicBezTo>
                  <a:pt x="4670031" y="-85306"/>
                  <a:pt x="4820756" y="37122"/>
                  <a:pt x="5096789" y="0"/>
                </a:cubicBezTo>
                <a:cubicBezTo>
                  <a:pt x="5372822" y="-37122"/>
                  <a:pt x="5432168" y="60014"/>
                  <a:pt x="5663099" y="0"/>
                </a:cubicBezTo>
                <a:cubicBezTo>
                  <a:pt x="5894030" y="-60014"/>
                  <a:pt x="6216830" y="34032"/>
                  <a:pt x="6399302" y="0"/>
                </a:cubicBezTo>
                <a:cubicBezTo>
                  <a:pt x="6581774" y="-34032"/>
                  <a:pt x="6654382" y="22965"/>
                  <a:pt x="6880666" y="0"/>
                </a:cubicBezTo>
                <a:cubicBezTo>
                  <a:pt x="7106950" y="-22965"/>
                  <a:pt x="7130548" y="53673"/>
                  <a:pt x="7362029" y="0"/>
                </a:cubicBezTo>
                <a:cubicBezTo>
                  <a:pt x="7593510" y="-53673"/>
                  <a:pt x="7878032" y="39341"/>
                  <a:pt x="8013286" y="0"/>
                </a:cubicBezTo>
                <a:cubicBezTo>
                  <a:pt x="8148540" y="-39341"/>
                  <a:pt x="8363816" y="52668"/>
                  <a:pt x="8494649" y="0"/>
                </a:cubicBezTo>
                <a:cubicBezTo>
                  <a:pt x="8559844" y="159484"/>
                  <a:pt x="8423938" y="339162"/>
                  <a:pt x="8494649" y="635208"/>
                </a:cubicBezTo>
                <a:cubicBezTo>
                  <a:pt x="8565360" y="931254"/>
                  <a:pt x="8477154" y="1055913"/>
                  <a:pt x="8494649" y="1226609"/>
                </a:cubicBezTo>
                <a:cubicBezTo>
                  <a:pt x="8512144" y="1397305"/>
                  <a:pt x="8452916" y="1572696"/>
                  <a:pt x="8494649" y="1818010"/>
                </a:cubicBezTo>
                <a:cubicBezTo>
                  <a:pt x="8536382" y="2063324"/>
                  <a:pt x="8477294" y="2156022"/>
                  <a:pt x="8494649" y="2409411"/>
                </a:cubicBezTo>
                <a:cubicBezTo>
                  <a:pt x="8512004" y="2662800"/>
                  <a:pt x="8467911" y="2710556"/>
                  <a:pt x="8494649" y="2825582"/>
                </a:cubicBezTo>
                <a:cubicBezTo>
                  <a:pt x="8521387" y="2940608"/>
                  <a:pt x="8446758" y="3075477"/>
                  <a:pt x="8494649" y="3285561"/>
                </a:cubicBezTo>
                <a:cubicBezTo>
                  <a:pt x="8542540" y="3495645"/>
                  <a:pt x="8473957" y="3729849"/>
                  <a:pt x="8494649" y="3876962"/>
                </a:cubicBezTo>
                <a:cubicBezTo>
                  <a:pt x="8515341" y="4024075"/>
                  <a:pt x="8441055" y="4138880"/>
                  <a:pt x="8494649" y="4380748"/>
                </a:cubicBezTo>
                <a:cubicBezTo>
                  <a:pt x="8353901" y="4399391"/>
                  <a:pt x="8178516" y="4360970"/>
                  <a:pt x="8098232" y="4380748"/>
                </a:cubicBezTo>
                <a:cubicBezTo>
                  <a:pt x="8017948" y="4400526"/>
                  <a:pt x="7896540" y="4376705"/>
                  <a:pt x="7786762" y="4380748"/>
                </a:cubicBezTo>
                <a:cubicBezTo>
                  <a:pt x="7676984" y="4384791"/>
                  <a:pt x="7573188" y="4351690"/>
                  <a:pt x="7475291" y="4380748"/>
                </a:cubicBezTo>
                <a:cubicBezTo>
                  <a:pt x="7377394" y="4409806"/>
                  <a:pt x="7135229" y="4356382"/>
                  <a:pt x="6908981" y="4380748"/>
                </a:cubicBezTo>
                <a:cubicBezTo>
                  <a:pt x="6682733" y="4405114"/>
                  <a:pt x="6610639" y="4346456"/>
                  <a:pt x="6512564" y="4380748"/>
                </a:cubicBezTo>
                <a:cubicBezTo>
                  <a:pt x="6414489" y="4415040"/>
                  <a:pt x="6101508" y="4315219"/>
                  <a:pt x="5861308" y="4380748"/>
                </a:cubicBezTo>
                <a:cubicBezTo>
                  <a:pt x="5621108" y="4446277"/>
                  <a:pt x="5623014" y="4355382"/>
                  <a:pt x="5464891" y="4380748"/>
                </a:cubicBezTo>
                <a:cubicBezTo>
                  <a:pt x="5306768" y="4406114"/>
                  <a:pt x="4974074" y="4339005"/>
                  <a:pt x="4813634" y="4380748"/>
                </a:cubicBezTo>
                <a:cubicBezTo>
                  <a:pt x="4653194" y="4422491"/>
                  <a:pt x="4635900" y="4377192"/>
                  <a:pt x="4502164" y="4380748"/>
                </a:cubicBezTo>
                <a:cubicBezTo>
                  <a:pt x="4368428" y="4384304"/>
                  <a:pt x="4014643" y="4330323"/>
                  <a:pt x="3850908" y="4380748"/>
                </a:cubicBezTo>
                <a:cubicBezTo>
                  <a:pt x="3687173" y="4431173"/>
                  <a:pt x="3636292" y="4356796"/>
                  <a:pt x="3454491" y="4380748"/>
                </a:cubicBezTo>
                <a:cubicBezTo>
                  <a:pt x="3272690" y="4404700"/>
                  <a:pt x="3242461" y="4366848"/>
                  <a:pt x="3143020" y="4380748"/>
                </a:cubicBezTo>
                <a:cubicBezTo>
                  <a:pt x="3043579" y="4394648"/>
                  <a:pt x="2864833" y="4337858"/>
                  <a:pt x="2746603" y="4380748"/>
                </a:cubicBezTo>
                <a:cubicBezTo>
                  <a:pt x="2628373" y="4423638"/>
                  <a:pt x="2353764" y="4365743"/>
                  <a:pt x="2095347" y="4380748"/>
                </a:cubicBezTo>
                <a:cubicBezTo>
                  <a:pt x="1836930" y="4395753"/>
                  <a:pt x="1876932" y="4357031"/>
                  <a:pt x="1698930" y="4380748"/>
                </a:cubicBezTo>
                <a:cubicBezTo>
                  <a:pt x="1520928" y="4404465"/>
                  <a:pt x="1459638" y="4351077"/>
                  <a:pt x="1387459" y="4380748"/>
                </a:cubicBezTo>
                <a:cubicBezTo>
                  <a:pt x="1315280" y="4410419"/>
                  <a:pt x="1163248" y="4357492"/>
                  <a:pt x="991042" y="4380748"/>
                </a:cubicBezTo>
                <a:cubicBezTo>
                  <a:pt x="818836" y="4404004"/>
                  <a:pt x="693012" y="4372171"/>
                  <a:pt x="509679" y="4380748"/>
                </a:cubicBezTo>
                <a:cubicBezTo>
                  <a:pt x="326346" y="4389325"/>
                  <a:pt x="190888" y="4348003"/>
                  <a:pt x="0" y="4380748"/>
                </a:cubicBezTo>
                <a:cubicBezTo>
                  <a:pt x="-49035" y="4191771"/>
                  <a:pt x="13750" y="4143869"/>
                  <a:pt x="0" y="3920769"/>
                </a:cubicBezTo>
                <a:cubicBezTo>
                  <a:pt x="-13750" y="3697669"/>
                  <a:pt x="1109" y="3571054"/>
                  <a:pt x="0" y="3460791"/>
                </a:cubicBezTo>
                <a:cubicBezTo>
                  <a:pt x="-1109" y="3350528"/>
                  <a:pt x="48106" y="3175757"/>
                  <a:pt x="0" y="2913197"/>
                </a:cubicBezTo>
                <a:cubicBezTo>
                  <a:pt x="-48106" y="2650637"/>
                  <a:pt x="41548" y="2530995"/>
                  <a:pt x="0" y="2365604"/>
                </a:cubicBezTo>
                <a:cubicBezTo>
                  <a:pt x="-41548" y="2200213"/>
                  <a:pt x="37778" y="2082881"/>
                  <a:pt x="0" y="1818010"/>
                </a:cubicBezTo>
                <a:cubicBezTo>
                  <a:pt x="-37778" y="1553139"/>
                  <a:pt x="45773" y="1426423"/>
                  <a:pt x="0" y="1270417"/>
                </a:cubicBezTo>
                <a:cubicBezTo>
                  <a:pt x="-45773" y="1114411"/>
                  <a:pt x="11254" y="883514"/>
                  <a:pt x="0" y="766631"/>
                </a:cubicBezTo>
                <a:cubicBezTo>
                  <a:pt x="-11254" y="649748"/>
                  <a:pt x="8098" y="171124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7104238-88E9-57F0-07AC-A2696C7613FE}"/>
              </a:ext>
            </a:extLst>
          </p:cNvPr>
          <p:cNvSpPr/>
          <p:nvPr/>
        </p:nvSpPr>
        <p:spPr>
          <a:xfrm>
            <a:off x="8876026" y="2559437"/>
            <a:ext cx="3214687" cy="3121835"/>
          </a:xfrm>
          <a:custGeom>
            <a:avLst/>
            <a:gdLst>
              <a:gd name="connsiteX0" fmla="*/ 0 w 3214687"/>
              <a:gd name="connsiteY0" fmla="*/ 0 h 3121835"/>
              <a:gd name="connsiteX1" fmla="*/ 439341 w 3214687"/>
              <a:gd name="connsiteY1" fmla="*/ 0 h 3121835"/>
              <a:gd name="connsiteX2" fmla="*/ 1039415 w 3214687"/>
              <a:gd name="connsiteY2" fmla="*/ 0 h 3121835"/>
              <a:gd name="connsiteX3" fmla="*/ 1607344 w 3214687"/>
              <a:gd name="connsiteY3" fmla="*/ 0 h 3121835"/>
              <a:gd name="connsiteX4" fmla="*/ 2046684 w 3214687"/>
              <a:gd name="connsiteY4" fmla="*/ 0 h 3121835"/>
              <a:gd name="connsiteX5" fmla="*/ 2550318 w 3214687"/>
              <a:gd name="connsiteY5" fmla="*/ 0 h 3121835"/>
              <a:gd name="connsiteX6" fmla="*/ 3214687 w 3214687"/>
              <a:gd name="connsiteY6" fmla="*/ 0 h 3121835"/>
              <a:gd name="connsiteX7" fmla="*/ 3214687 w 3214687"/>
              <a:gd name="connsiteY7" fmla="*/ 520306 h 3121835"/>
              <a:gd name="connsiteX8" fmla="*/ 3214687 w 3214687"/>
              <a:gd name="connsiteY8" fmla="*/ 978175 h 3121835"/>
              <a:gd name="connsiteX9" fmla="*/ 3214687 w 3214687"/>
              <a:gd name="connsiteY9" fmla="*/ 1404826 h 3121835"/>
              <a:gd name="connsiteX10" fmla="*/ 3214687 w 3214687"/>
              <a:gd name="connsiteY10" fmla="*/ 1862695 h 3121835"/>
              <a:gd name="connsiteX11" fmla="*/ 3214687 w 3214687"/>
              <a:gd name="connsiteY11" fmla="*/ 2414219 h 3121835"/>
              <a:gd name="connsiteX12" fmla="*/ 3214687 w 3214687"/>
              <a:gd name="connsiteY12" fmla="*/ 3121835 h 3121835"/>
              <a:gd name="connsiteX13" fmla="*/ 2775346 w 3214687"/>
              <a:gd name="connsiteY13" fmla="*/ 3121835 h 3121835"/>
              <a:gd name="connsiteX14" fmla="*/ 2336006 w 3214687"/>
              <a:gd name="connsiteY14" fmla="*/ 3121835 h 3121835"/>
              <a:gd name="connsiteX15" fmla="*/ 1768078 w 3214687"/>
              <a:gd name="connsiteY15" fmla="*/ 3121835 h 3121835"/>
              <a:gd name="connsiteX16" fmla="*/ 1328737 w 3214687"/>
              <a:gd name="connsiteY16" fmla="*/ 3121835 h 3121835"/>
              <a:gd name="connsiteX17" fmla="*/ 792956 w 3214687"/>
              <a:gd name="connsiteY17" fmla="*/ 3121835 h 3121835"/>
              <a:gd name="connsiteX18" fmla="*/ 0 w 3214687"/>
              <a:gd name="connsiteY18" fmla="*/ 3121835 h 3121835"/>
              <a:gd name="connsiteX19" fmla="*/ 0 w 3214687"/>
              <a:gd name="connsiteY19" fmla="*/ 2601529 h 3121835"/>
              <a:gd name="connsiteX20" fmla="*/ 0 w 3214687"/>
              <a:gd name="connsiteY20" fmla="*/ 2081223 h 3121835"/>
              <a:gd name="connsiteX21" fmla="*/ 0 w 3214687"/>
              <a:gd name="connsiteY21" fmla="*/ 1498481 h 3121835"/>
              <a:gd name="connsiteX22" fmla="*/ 0 w 3214687"/>
              <a:gd name="connsiteY22" fmla="*/ 1009393 h 3121835"/>
              <a:gd name="connsiteX23" fmla="*/ 0 w 3214687"/>
              <a:gd name="connsiteY23" fmla="*/ 520306 h 3121835"/>
              <a:gd name="connsiteX24" fmla="*/ 0 w 3214687"/>
              <a:gd name="connsiteY24" fmla="*/ 0 h 3121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214687" h="3121835" fill="none" extrusionOk="0">
                <a:moveTo>
                  <a:pt x="0" y="0"/>
                </a:moveTo>
                <a:cubicBezTo>
                  <a:pt x="175982" y="-27390"/>
                  <a:pt x="275339" y="22852"/>
                  <a:pt x="439341" y="0"/>
                </a:cubicBezTo>
                <a:cubicBezTo>
                  <a:pt x="603343" y="-22852"/>
                  <a:pt x="828299" y="33168"/>
                  <a:pt x="1039415" y="0"/>
                </a:cubicBezTo>
                <a:cubicBezTo>
                  <a:pt x="1250531" y="-33168"/>
                  <a:pt x="1375237" y="33424"/>
                  <a:pt x="1607344" y="0"/>
                </a:cubicBezTo>
                <a:cubicBezTo>
                  <a:pt x="1839451" y="-33424"/>
                  <a:pt x="1938369" y="24896"/>
                  <a:pt x="2046684" y="0"/>
                </a:cubicBezTo>
                <a:cubicBezTo>
                  <a:pt x="2154999" y="-24896"/>
                  <a:pt x="2380255" y="8238"/>
                  <a:pt x="2550318" y="0"/>
                </a:cubicBezTo>
                <a:cubicBezTo>
                  <a:pt x="2720381" y="-8238"/>
                  <a:pt x="2889380" y="37147"/>
                  <a:pt x="3214687" y="0"/>
                </a:cubicBezTo>
                <a:cubicBezTo>
                  <a:pt x="3221428" y="254732"/>
                  <a:pt x="3181917" y="268196"/>
                  <a:pt x="3214687" y="520306"/>
                </a:cubicBezTo>
                <a:cubicBezTo>
                  <a:pt x="3247457" y="772416"/>
                  <a:pt x="3183668" y="773214"/>
                  <a:pt x="3214687" y="978175"/>
                </a:cubicBezTo>
                <a:cubicBezTo>
                  <a:pt x="3245706" y="1183136"/>
                  <a:pt x="3209627" y="1232798"/>
                  <a:pt x="3214687" y="1404826"/>
                </a:cubicBezTo>
                <a:cubicBezTo>
                  <a:pt x="3219747" y="1576854"/>
                  <a:pt x="3211249" y="1675475"/>
                  <a:pt x="3214687" y="1862695"/>
                </a:cubicBezTo>
                <a:cubicBezTo>
                  <a:pt x="3218125" y="2049915"/>
                  <a:pt x="3170017" y="2176293"/>
                  <a:pt x="3214687" y="2414219"/>
                </a:cubicBezTo>
                <a:cubicBezTo>
                  <a:pt x="3259357" y="2652145"/>
                  <a:pt x="3141054" y="2776627"/>
                  <a:pt x="3214687" y="3121835"/>
                </a:cubicBezTo>
                <a:cubicBezTo>
                  <a:pt x="3117725" y="3147800"/>
                  <a:pt x="2925264" y="3113695"/>
                  <a:pt x="2775346" y="3121835"/>
                </a:cubicBezTo>
                <a:cubicBezTo>
                  <a:pt x="2625428" y="3129975"/>
                  <a:pt x="2493012" y="3109814"/>
                  <a:pt x="2336006" y="3121835"/>
                </a:cubicBezTo>
                <a:cubicBezTo>
                  <a:pt x="2179000" y="3133856"/>
                  <a:pt x="2002902" y="3111898"/>
                  <a:pt x="1768078" y="3121835"/>
                </a:cubicBezTo>
                <a:cubicBezTo>
                  <a:pt x="1533254" y="3131772"/>
                  <a:pt x="1515955" y="3084019"/>
                  <a:pt x="1328737" y="3121835"/>
                </a:cubicBezTo>
                <a:cubicBezTo>
                  <a:pt x="1141519" y="3159651"/>
                  <a:pt x="959947" y="3099249"/>
                  <a:pt x="792956" y="3121835"/>
                </a:cubicBezTo>
                <a:cubicBezTo>
                  <a:pt x="625965" y="3144421"/>
                  <a:pt x="337232" y="3045761"/>
                  <a:pt x="0" y="3121835"/>
                </a:cubicBezTo>
                <a:cubicBezTo>
                  <a:pt x="-49944" y="2938594"/>
                  <a:pt x="4439" y="2784458"/>
                  <a:pt x="0" y="2601529"/>
                </a:cubicBezTo>
                <a:cubicBezTo>
                  <a:pt x="-4439" y="2418600"/>
                  <a:pt x="13318" y="2263691"/>
                  <a:pt x="0" y="2081223"/>
                </a:cubicBezTo>
                <a:cubicBezTo>
                  <a:pt x="-13318" y="1898755"/>
                  <a:pt x="41606" y="1745896"/>
                  <a:pt x="0" y="1498481"/>
                </a:cubicBezTo>
                <a:cubicBezTo>
                  <a:pt x="-41606" y="1251066"/>
                  <a:pt x="14675" y="1170345"/>
                  <a:pt x="0" y="1009393"/>
                </a:cubicBezTo>
                <a:cubicBezTo>
                  <a:pt x="-14675" y="848441"/>
                  <a:pt x="40737" y="693016"/>
                  <a:pt x="0" y="520306"/>
                </a:cubicBezTo>
                <a:cubicBezTo>
                  <a:pt x="-40737" y="347596"/>
                  <a:pt x="55157" y="159810"/>
                  <a:pt x="0" y="0"/>
                </a:cubicBezTo>
                <a:close/>
              </a:path>
              <a:path w="3214687" h="3121835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35522" y="196427"/>
                  <a:pt x="3194746" y="362978"/>
                  <a:pt x="3214687" y="457869"/>
                </a:cubicBezTo>
                <a:cubicBezTo>
                  <a:pt x="3234628" y="552760"/>
                  <a:pt x="3210832" y="824266"/>
                  <a:pt x="3214687" y="978175"/>
                </a:cubicBezTo>
                <a:cubicBezTo>
                  <a:pt x="3218542" y="1132084"/>
                  <a:pt x="3214329" y="1218376"/>
                  <a:pt x="3214687" y="1436044"/>
                </a:cubicBezTo>
                <a:cubicBezTo>
                  <a:pt x="3215045" y="1653712"/>
                  <a:pt x="3162308" y="1706616"/>
                  <a:pt x="3214687" y="1893913"/>
                </a:cubicBezTo>
                <a:cubicBezTo>
                  <a:pt x="3267066" y="2081210"/>
                  <a:pt x="3187021" y="2220694"/>
                  <a:pt x="3214687" y="2414219"/>
                </a:cubicBezTo>
                <a:cubicBezTo>
                  <a:pt x="3242353" y="2607744"/>
                  <a:pt x="3142469" y="2862151"/>
                  <a:pt x="3214687" y="3121835"/>
                </a:cubicBezTo>
                <a:cubicBezTo>
                  <a:pt x="3039881" y="3146775"/>
                  <a:pt x="2927363" y="3107253"/>
                  <a:pt x="2775346" y="3121835"/>
                </a:cubicBezTo>
                <a:cubicBezTo>
                  <a:pt x="2623329" y="3136417"/>
                  <a:pt x="2324165" y="3081207"/>
                  <a:pt x="2175272" y="3121835"/>
                </a:cubicBezTo>
                <a:cubicBezTo>
                  <a:pt x="2026379" y="3162463"/>
                  <a:pt x="1798608" y="3082369"/>
                  <a:pt x="1703784" y="3121835"/>
                </a:cubicBezTo>
                <a:cubicBezTo>
                  <a:pt x="1608960" y="3161301"/>
                  <a:pt x="1384398" y="3109177"/>
                  <a:pt x="1168003" y="3121835"/>
                </a:cubicBezTo>
                <a:cubicBezTo>
                  <a:pt x="951608" y="3134493"/>
                  <a:pt x="814723" y="3084375"/>
                  <a:pt x="567928" y="3121835"/>
                </a:cubicBezTo>
                <a:cubicBezTo>
                  <a:pt x="321134" y="3159295"/>
                  <a:pt x="237841" y="3054749"/>
                  <a:pt x="0" y="3121835"/>
                </a:cubicBezTo>
                <a:cubicBezTo>
                  <a:pt x="-1520" y="2940811"/>
                  <a:pt x="47604" y="2865168"/>
                  <a:pt x="0" y="2695184"/>
                </a:cubicBezTo>
                <a:cubicBezTo>
                  <a:pt x="-47604" y="2525200"/>
                  <a:pt x="2658" y="2399479"/>
                  <a:pt x="0" y="2237315"/>
                </a:cubicBezTo>
                <a:cubicBezTo>
                  <a:pt x="-2658" y="2075151"/>
                  <a:pt x="54136" y="1990477"/>
                  <a:pt x="0" y="1748228"/>
                </a:cubicBezTo>
                <a:cubicBezTo>
                  <a:pt x="-54136" y="1505979"/>
                  <a:pt x="67836" y="1385195"/>
                  <a:pt x="0" y="1165485"/>
                </a:cubicBezTo>
                <a:cubicBezTo>
                  <a:pt x="-67836" y="945775"/>
                  <a:pt x="25219" y="824341"/>
                  <a:pt x="0" y="645179"/>
                </a:cubicBezTo>
                <a:cubicBezTo>
                  <a:pt x="-25219" y="466017"/>
                  <a:pt x="13982" y="314982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42C91FE-AC03-2B63-10F0-13C7845B0987}"/>
              </a:ext>
            </a:extLst>
          </p:cNvPr>
          <p:cNvSpPr txBox="1"/>
          <p:nvPr/>
        </p:nvSpPr>
        <p:spPr>
          <a:xfrm>
            <a:off x="9844198" y="2557378"/>
            <a:ext cx="1278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Constat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3896ABC-37BC-C935-22A3-9206A1D72567}"/>
              </a:ext>
            </a:extLst>
          </p:cNvPr>
          <p:cNvSpPr txBox="1"/>
          <p:nvPr/>
        </p:nvSpPr>
        <p:spPr>
          <a:xfrm>
            <a:off x="9118912" y="3145225"/>
            <a:ext cx="28386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Les gens intéressés par la beauté sur Facebook seraient plus à même d’acheter.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Et pareil pour les gens intéressés par le lifestyle sur twitter.</a:t>
            </a:r>
            <a:b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</a:br>
            <a:b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</a:br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Une fois encore, Instagram a fait preuve d’une stratégie impeccable.</a:t>
            </a:r>
          </a:p>
        </p:txBody>
      </p:sp>
    </p:spTree>
    <p:extLst>
      <p:ext uri="{BB962C8B-B14F-4D97-AF65-F5344CB8AC3E}">
        <p14:creationId xmlns:p14="http://schemas.microsoft.com/office/powerpoint/2010/main" val="24141015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53DFD9AE-DA90-633A-DCCE-7355F91624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7">
            <a:extLst>
              <a:ext uri="{FF2B5EF4-FFF2-40B4-BE49-F238E27FC236}">
                <a16:creationId xmlns:a16="http://schemas.microsoft.com/office/drawing/2014/main" id="{705B01CD-40EE-3F7E-9000-974B43D5C1ED}"/>
              </a:ext>
            </a:extLst>
          </p:cNvPr>
          <p:cNvSpPr txBox="1">
            <a:spLocks/>
          </p:cNvSpPr>
          <p:nvPr/>
        </p:nvSpPr>
        <p:spPr>
          <a:xfrm>
            <a:off x="3146888" y="2089949"/>
            <a:ext cx="5898223" cy="2678101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2800" dirty="0">
                <a:solidFill>
                  <a:srgbClr val="FFFFFF"/>
                </a:solidFill>
                <a:latin typeface="Bell MT" panose="02020503060305020303" pitchFamily="18" charset="77"/>
              </a:rPr>
              <a:t>4</a:t>
            </a: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. </a:t>
            </a:r>
            <a:endParaRPr lang="en-US" sz="2800" dirty="0">
              <a:solidFill>
                <a:srgbClr val="FFFFFF"/>
              </a:solidFill>
              <a:latin typeface="Bell MT" panose="02020503060305020303" pitchFamily="18" charset="77"/>
            </a:endParaRPr>
          </a:p>
          <a:p>
            <a:pPr algn="ctr">
              <a:spcAft>
                <a:spcPts val="600"/>
              </a:spcAft>
            </a:pPr>
            <a:r>
              <a:rPr lang="en-US" sz="32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Recommendations</a:t>
            </a:r>
          </a:p>
          <a:p>
            <a:pPr algn="ctr">
              <a:spcAft>
                <a:spcPts val="600"/>
              </a:spcAft>
            </a:pP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445318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1314910" y="441324"/>
            <a:ext cx="9625721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1487551" y="590551"/>
            <a:ext cx="921689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FFFF"/>
                </a:solidFill>
                <a:latin typeface="Bell MT" panose="02020503060305020303" pitchFamily="18" charset="77"/>
              </a:rPr>
              <a:t>Recommendations</a:t>
            </a:r>
            <a:endParaRPr lang="en-US" sz="44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EA1751-A8F9-AFE3-5DC9-11C4AE2A40D3}"/>
              </a:ext>
            </a:extLst>
          </p:cNvPr>
          <p:cNvSpPr/>
          <p:nvPr/>
        </p:nvSpPr>
        <p:spPr>
          <a:xfrm>
            <a:off x="3612630" y="2543810"/>
            <a:ext cx="4931763" cy="2612806"/>
          </a:xfrm>
          <a:custGeom>
            <a:avLst/>
            <a:gdLst>
              <a:gd name="connsiteX0" fmla="*/ 0 w 4931763"/>
              <a:gd name="connsiteY0" fmla="*/ 0 h 2612806"/>
              <a:gd name="connsiteX1" fmla="*/ 646609 w 4931763"/>
              <a:gd name="connsiteY1" fmla="*/ 0 h 2612806"/>
              <a:gd name="connsiteX2" fmla="*/ 1293218 w 4931763"/>
              <a:gd name="connsiteY2" fmla="*/ 0 h 2612806"/>
              <a:gd name="connsiteX3" fmla="*/ 1841192 w 4931763"/>
              <a:gd name="connsiteY3" fmla="*/ 0 h 2612806"/>
              <a:gd name="connsiteX4" fmla="*/ 2438483 w 4931763"/>
              <a:gd name="connsiteY4" fmla="*/ 0 h 2612806"/>
              <a:gd name="connsiteX5" fmla="*/ 2937139 w 4931763"/>
              <a:gd name="connsiteY5" fmla="*/ 0 h 2612806"/>
              <a:gd name="connsiteX6" fmla="*/ 3485113 w 4931763"/>
              <a:gd name="connsiteY6" fmla="*/ 0 h 2612806"/>
              <a:gd name="connsiteX7" fmla="*/ 4131721 w 4931763"/>
              <a:gd name="connsiteY7" fmla="*/ 0 h 2612806"/>
              <a:gd name="connsiteX8" fmla="*/ 4931763 w 4931763"/>
              <a:gd name="connsiteY8" fmla="*/ 0 h 2612806"/>
              <a:gd name="connsiteX9" fmla="*/ 4931763 w 4931763"/>
              <a:gd name="connsiteY9" fmla="*/ 548689 h 2612806"/>
              <a:gd name="connsiteX10" fmla="*/ 4931763 w 4931763"/>
              <a:gd name="connsiteY10" fmla="*/ 1018994 h 2612806"/>
              <a:gd name="connsiteX11" fmla="*/ 4931763 w 4931763"/>
              <a:gd name="connsiteY11" fmla="*/ 1515427 h 2612806"/>
              <a:gd name="connsiteX12" fmla="*/ 4931763 w 4931763"/>
              <a:gd name="connsiteY12" fmla="*/ 2037989 h 2612806"/>
              <a:gd name="connsiteX13" fmla="*/ 4931763 w 4931763"/>
              <a:gd name="connsiteY13" fmla="*/ 2612806 h 2612806"/>
              <a:gd name="connsiteX14" fmla="*/ 4285154 w 4931763"/>
              <a:gd name="connsiteY14" fmla="*/ 2612806 h 2612806"/>
              <a:gd name="connsiteX15" fmla="*/ 3737180 w 4931763"/>
              <a:gd name="connsiteY15" fmla="*/ 2612806 h 2612806"/>
              <a:gd name="connsiteX16" fmla="*/ 3189207 w 4931763"/>
              <a:gd name="connsiteY16" fmla="*/ 2612806 h 2612806"/>
              <a:gd name="connsiteX17" fmla="*/ 2641233 w 4931763"/>
              <a:gd name="connsiteY17" fmla="*/ 2612806 h 2612806"/>
              <a:gd name="connsiteX18" fmla="*/ 2093259 w 4931763"/>
              <a:gd name="connsiteY18" fmla="*/ 2612806 h 2612806"/>
              <a:gd name="connsiteX19" fmla="*/ 1594603 w 4931763"/>
              <a:gd name="connsiteY19" fmla="*/ 2612806 h 2612806"/>
              <a:gd name="connsiteX20" fmla="*/ 997312 w 4931763"/>
              <a:gd name="connsiteY20" fmla="*/ 2612806 h 2612806"/>
              <a:gd name="connsiteX21" fmla="*/ 0 w 4931763"/>
              <a:gd name="connsiteY21" fmla="*/ 2612806 h 2612806"/>
              <a:gd name="connsiteX22" fmla="*/ 0 w 4931763"/>
              <a:gd name="connsiteY22" fmla="*/ 2037989 h 2612806"/>
              <a:gd name="connsiteX23" fmla="*/ 0 w 4931763"/>
              <a:gd name="connsiteY23" fmla="*/ 1489299 h 2612806"/>
              <a:gd name="connsiteX24" fmla="*/ 0 w 4931763"/>
              <a:gd name="connsiteY24" fmla="*/ 914482 h 2612806"/>
              <a:gd name="connsiteX25" fmla="*/ 0 w 4931763"/>
              <a:gd name="connsiteY25" fmla="*/ 0 h 2612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931763" h="2612806" fill="none" extrusionOk="0">
                <a:moveTo>
                  <a:pt x="0" y="0"/>
                </a:moveTo>
                <a:cubicBezTo>
                  <a:pt x="208168" y="-60420"/>
                  <a:pt x="516940" y="67740"/>
                  <a:pt x="646609" y="0"/>
                </a:cubicBezTo>
                <a:cubicBezTo>
                  <a:pt x="776278" y="-67740"/>
                  <a:pt x="1140859" y="8917"/>
                  <a:pt x="1293218" y="0"/>
                </a:cubicBezTo>
                <a:cubicBezTo>
                  <a:pt x="1445577" y="-8917"/>
                  <a:pt x="1645019" y="15626"/>
                  <a:pt x="1841192" y="0"/>
                </a:cubicBezTo>
                <a:cubicBezTo>
                  <a:pt x="2037365" y="-15626"/>
                  <a:pt x="2273774" y="20538"/>
                  <a:pt x="2438483" y="0"/>
                </a:cubicBezTo>
                <a:cubicBezTo>
                  <a:pt x="2603192" y="-20538"/>
                  <a:pt x="2742360" y="52508"/>
                  <a:pt x="2937139" y="0"/>
                </a:cubicBezTo>
                <a:cubicBezTo>
                  <a:pt x="3131918" y="-52508"/>
                  <a:pt x="3244487" y="41097"/>
                  <a:pt x="3485113" y="0"/>
                </a:cubicBezTo>
                <a:cubicBezTo>
                  <a:pt x="3725739" y="-41097"/>
                  <a:pt x="3932259" y="58654"/>
                  <a:pt x="4131721" y="0"/>
                </a:cubicBezTo>
                <a:cubicBezTo>
                  <a:pt x="4331183" y="-58654"/>
                  <a:pt x="4593088" y="81607"/>
                  <a:pt x="4931763" y="0"/>
                </a:cubicBezTo>
                <a:cubicBezTo>
                  <a:pt x="4942069" y="242302"/>
                  <a:pt x="4866648" y="300832"/>
                  <a:pt x="4931763" y="548689"/>
                </a:cubicBezTo>
                <a:cubicBezTo>
                  <a:pt x="4996878" y="796546"/>
                  <a:pt x="4916189" y="889772"/>
                  <a:pt x="4931763" y="1018994"/>
                </a:cubicBezTo>
                <a:cubicBezTo>
                  <a:pt x="4947337" y="1148217"/>
                  <a:pt x="4873720" y="1414711"/>
                  <a:pt x="4931763" y="1515427"/>
                </a:cubicBezTo>
                <a:cubicBezTo>
                  <a:pt x="4989806" y="1616143"/>
                  <a:pt x="4881437" y="1806107"/>
                  <a:pt x="4931763" y="2037989"/>
                </a:cubicBezTo>
                <a:cubicBezTo>
                  <a:pt x="4982089" y="2269871"/>
                  <a:pt x="4885596" y="2421296"/>
                  <a:pt x="4931763" y="2612806"/>
                </a:cubicBezTo>
                <a:cubicBezTo>
                  <a:pt x="4610264" y="2660603"/>
                  <a:pt x="4599952" y="2564182"/>
                  <a:pt x="4285154" y="2612806"/>
                </a:cubicBezTo>
                <a:cubicBezTo>
                  <a:pt x="3970356" y="2661430"/>
                  <a:pt x="3944044" y="2570164"/>
                  <a:pt x="3737180" y="2612806"/>
                </a:cubicBezTo>
                <a:cubicBezTo>
                  <a:pt x="3530316" y="2655448"/>
                  <a:pt x="3349951" y="2550496"/>
                  <a:pt x="3189207" y="2612806"/>
                </a:cubicBezTo>
                <a:cubicBezTo>
                  <a:pt x="3028463" y="2675116"/>
                  <a:pt x="2861186" y="2565899"/>
                  <a:pt x="2641233" y="2612806"/>
                </a:cubicBezTo>
                <a:cubicBezTo>
                  <a:pt x="2421280" y="2659713"/>
                  <a:pt x="2240377" y="2547769"/>
                  <a:pt x="2093259" y="2612806"/>
                </a:cubicBezTo>
                <a:cubicBezTo>
                  <a:pt x="1946141" y="2677843"/>
                  <a:pt x="1776218" y="2592324"/>
                  <a:pt x="1594603" y="2612806"/>
                </a:cubicBezTo>
                <a:cubicBezTo>
                  <a:pt x="1412988" y="2633288"/>
                  <a:pt x="1247330" y="2604165"/>
                  <a:pt x="997312" y="2612806"/>
                </a:cubicBezTo>
                <a:cubicBezTo>
                  <a:pt x="747294" y="2621447"/>
                  <a:pt x="403062" y="2599441"/>
                  <a:pt x="0" y="2612806"/>
                </a:cubicBezTo>
                <a:cubicBezTo>
                  <a:pt x="-27287" y="2440939"/>
                  <a:pt x="25147" y="2273415"/>
                  <a:pt x="0" y="2037989"/>
                </a:cubicBezTo>
                <a:cubicBezTo>
                  <a:pt x="-25147" y="1802563"/>
                  <a:pt x="57024" y="1753690"/>
                  <a:pt x="0" y="1489299"/>
                </a:cubicBezTo>
                <a:cubicBezTo>
                  <a:pt x="-57024" y="1224908"/>
                  <a:pt x="546" y="1069270"/>
                  <a:pt x="0" y="914482"/>
                </a:cubicBezTo>
                <a:cubicBezTo>
                  <a:pt x="-546" y="759694"/>
                  <a:pt x="96172" y="443953"/>
                  <a:pt x="0" y="0"/>
                </a:cubicBezTo>
                <a:close/>
              </a:path>
              <a:path w="4931763" h="2612806" stroke="0" extrusionOk="0">
                <a:moveTo>
                  <a:pt x="0" y="0"/>
                </a:moveTo>
                <a:cubicBezTo>
                  <a:pt x="202724" y="-44778"/>
                  <a:pt x="395937" y="41273"/>
                  <a:pt x="498656" y="0"/>
                </a:cubicBezTo>
                <a:cubicBezTo>
                  <a:pt x="601375" y="-41273"/>
                  <a:pt x="727504" y="40491"/>
                  <a:pt x="898677" y="0"/>
                </a:cubicBezTo>
                <a:cubicBezTo>
                  <a:pt x="1069850" y="-40491"/>
                  <a:pt x="1405988" y="30392"/>
                  <a:pt x="1545286" y="0"/>
                </a:cubicBezTo>
                <a:cubicBezTo>
                  <a:pt x="1684584" y="-30392"/>
                  <a:pt x="1937126" y="38521"/>
                  <a:pt x="2043942" y="0"/>
                </a:cubicBezTo>
                <a:cubicBezTo>
                  <a:pt x="2150758" y="-38521"/>
                  <a:pt x="2366609" y="19923"/>
                  <a:pt x="2542598" y="0"/>
                </a:cubicBezTo>
                <a:cubicBezTo>
                  <a:pt x="2718587" y="-19923"/>
                  <a:pt x="2986183" y="45876"/>
                  <a:pt x="3189207" y="0"/>
                </a:cubicBezTo>
                <a:cubicBezTo>
                  <a:pt x="3392231" y="-45876"/>
                  <a:pt x="3470743" y="35273"/>
                  <a:pt x="3638545" y="0"/>
                </a:cubicBezTo>
                <a:cubicBezTo>
                  <a:pt x="3806347" y="-35273"/>
                  <a:pt x="4041578" y="33553"/>
                  <a:pt x="4285154" y="0"/>
                </a:cubicBezTo>
                <a:cubicBezTo>
                  <a:pt x="4528730" y="-33553"/>
                  <a:pt x="4750534" y="55634"/>
                  <a:pt x="4931763" y="0"/>
                </a:cubicBezTo>
                <a:cubicBezTo>
                  <a:pt x="4970629" y="188475"/>
                  <a:pt x="4930373" y="337631"/>
                  <a:pt x="4931763" y="522561"/>
                </a:cubicBezTo>
                <a:cubicBezTo>
                  <a:pt x="4933153" y="707491"/>
                  <a:pt x="4901366" y="881142"/>
                  <a:pt x="4931763" y="1045122"/>
                </a:cubicBezTo>
                <a:cubicBezTo>
                  <a:pt x="4962160" y="1209102"/>
                  <a:pt x="4869528" y="1380893"/>
                  <a:pt x="4931763" y="1593812"/>
                </a:cubicBezTo>
                <a:cubicBezTo>
                  <a:pt x="4993998" y="1806731"/>
                  <a:pt x="4912183" y="1866508"/>
                  <a:pt x="4931763" y="2037989"/>
                </a:cubicBezTo>
                <a:cubicBezTo>
                  <a:pt x="4951343" y="2209470"/>
                  <a:pt x="4928940" y="2441465"/>
                  <a:pt x="4931763" y="2612806"/>
                </a:cubicBezTo>
                <a:cubicBezTo>
                  <a:pt x="4688470" y="2655639"/>
                  <a:pt x="4588211" y="2591065"/>
                  <a:pt x="4383789" y="2612806"/>
                </a:cubicBezTo>
                <a:cubicBezTo>
                  <a:pt x="4179367" y="2634547"/>
                  <a:pt x="4032430" y="2593925"/>
                  <a:pt x="3835816" y="2612806"/>
                </a:cubicBezTo>
                <a:cubicBezTo>
                  <a:pt x="3639202" y="2631687"/>
                  <a:pt x="3420574" y="2578453"/>
                  <a:pt x="3189207" y="2612806"/>
                </a:cubicBezTo>
                <a:cubicBezTo>
                  <a:pt x="2957840" y="2647159"/>
                  <a:pt x="2765300" y="2592958"/>
                  <a:pt x="2641233" y="2612806"/>
                </a:cubicBezTo>
                <a:cubicBezTo>
                  <a:pt x="2517166" y="2632654"/>
                  <a:pt x="2416092" y="2571994"/>
                  <a:pt x="2241212" y="2612806"/>
                </a:cubicBezTo>
                <a:cubicBezTo>
                  <a:pt x="2066332" y="2653618"/>
                  <a:pt x="1921836" y="2600500"/>
                  <a:pt x="1791874" y="2612806"/>
                </a:cubicBezTo>
                <a:cubicBezTo>
                  <a:pt x="1661912" y="2625112"/>
                  <a:pt x="1339039" y="2569892"/>
                  <a:pt x="1145265" y="2612806"/>
                </a:cubicBezTo>
                <a:cubicBezTo>
                  <a:pt x="951491" y="2655720"/>
                  <a:pt x="867862" y="2565911"/>
                  <a:pt x="597291" y="2612806"/>
                </a:cubicBezTo>
                <a:cubicBezTo>
                  <a:pt x="326720" y="2659701"/>
                  <a:pt x="201489" y="2608077"/>
                  <a:pt x="0" y="2612806"/>
                </a:cubicBezTo>
                <a:cubicBezTo>
                  <a:pt x="-53048" y="2492217"/>
                  <a:pt x="56995" y="2274976"/>
                  <a:pt x="0" y="2090245"/>
                </a:cubicBezTo>
                <a:cubicBezTo>
                  <a:pt x="-56995" y="1905514"/>
                  <a:pt x="30770" y="1863297"/>
                  <a:pt x="0" y="1646068"/>
                </a:cubicBezTo>
                <a:cubicBezTo>
                  <a:pt x="-30770" y="1428839"/>
                  <a:pt x="27400" y="1371046"/>
                  <a:pt x="0" y="1201891"/>
                </a:cubicBezTo>
                <a:cubicBezTo>
                  <a:pt x="-27400" y="1032736"/>
                  <a:pt x="23634" y="852030"/>
                  <a:pt x="0" y="653202"/>
                </a:cubicBezTo>
                <a:cubicBezTo>
                  <a:pt x="-23634" y="454374"/>
                  <a:pt x="27688" y="191005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C14FB3DC-B841-D9F4-02F2-30230854FEAC}"/>
              </a:ext>
            </a:extLst>
          </p:cNvPr>
          <p:cNvSpPr txBox="1"/>
          <p:nvPr/>
        </p:nvSpPr>
        <p:spPr>
          <a:xfrm>
            <a:off x="4996213" y="2558065"/>
            <a:ext cx="2184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Général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E1B4DBB-83DB-EE9D-CBC6-93C378BD0CE9}"/>
              </a:ext>
            </a:extLst>
          </p:cNvPr>
          <p:cNvSpPr txBox="1"/>
          <p:nvPr/>
        </p:nvSpPr>
        <p:spPr>
          <a:xfrm>
            <a:off x="3957986" y="3129597"/>
            <a:ext cx="43548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effectLst/>
                <a:latin typeface="Cambria" panose="02040503050406030204" pitchFamily="18" charset="0"/>
              </a:rPr>
              <a:t>Le taux de clic n’est pas nécessairement un facteur à succès. </a:t>
            </a:r>
          </a:p>
          <a:p>
            <a:endParaRPr lang="fr-FR" sz="1600" dirty="0">
              <a:latin typeface="Cambria" panose="02040503050406030204" pitchFamily="18" charset="0"/>
            </a:endParaRPr>
          </a:p>
          <a:p>
            <a:r>
              <a:rPr lang="fr-FR" sz="1600" dirty="0">
                <a:effectLst/>
                <a:latin typeface="Cambria" panose="02040503050406030204" pitchFamily="18" charset="0"/>
              </a:rPr>
              <a:t>Le plus important n’est pas de cliquer, mais bien de soigner sa campagne et se convertir les prospects en acheteur.</a:t>
            </a:r>
          </a:p>
        </p:txBody>
      </p:sp>
    </p:spTree>
    <p:extLst>
      <p:ext uri="{BB962C8B-B14F-4D97-AF65-F5344CB8AC3E}">
        <p14:creationId xmlns:p14="http://schemas.microsoft.com/office/powerpoint/2010/main" val="16083761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ABBC9BB2-2C8E-F3DF-01AF-F2EA9E24B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1314910" y="441324"/>
            <a:ext cx="9625721" cy="1372485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1487551" y="590551"/>
            <a:ext cx="9216897" cy="1053043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FFFF"/>
                </a:solidFill>
                <a:latin typeface="Bell MT" panose="02020503060305020303" pitchFamily="18" charset="77"/>
              </a:rPr>
              <a:t>Recommendations</a:t>
            </a:r>
            <a:endParaRPr lang="en-US" sz="44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7104238-88E9-57F0-07AC-A2696C7613FE}"/>
              </a:ext>
            </a:extLst>
          </p:cNvPr>
          <p:cNvSpPr/>
          <p:nvPr/>
        </p:nvSpPr>
        <p:spPr>
          <a:xfrm>
            <a:off x="2852269" y="2156557"/>
            <a:ext cx="3214687" cy="1616777"/>
          </a:xfrm>
          <a:custGeom>
            <a:avLst/>
            <a:gdLst>
              <a:gd name="connsiteX0" fmla="*/ 0 w 3214687"/>
              <a:gd name="connsiteY0" fmla="*/ 0 h 1616777"/>
              <a:gd name="connsiteX1" fmla="*/ 471487 w 3214687"/>
              <a:gd name="connsiteY1" fmla="*/ 0 h 1616777"/>
              <a:gd name="connsiteX2" fmla="*/ 1039415 w 3214687"/>
              <a:gd name="connsiteY2" fmla="*/ 0 h 1616777"/>
              <a:gd name="connsiteX3" fmla="*/ 1543050 w 3214687"/>
              <a:gd name="connsiteY3" fmla="*/ 0 h 1616777"/>
              <a:gd name="connsiteX4" fmla="*/ 2014537 w 3214687"/>
              <a:gd name="connsiteY4" fmla="*/ 0 h 1616777"/>
              <a:gd name="connsiteX5" fmla="*/ 2582465 w 3214687"/>
              <a:gd name="connsiteY5" fmla="*/ 0 h 1616777"/>
              <a:gd name="connsiteX6" fmla="*/ 3214687 w 3214687"/>
              <a:gd name="connsiteY6" fmla="*/ 0 h 1616777"/>
              <a:gd name="connsiteX7" fmla="*/ 3214687 w 3214687"/>
              <a:gd name="connsiteY7" fmla="*/ 538926 h 1616777"/>
              <a:gd name="connsiteX8" fmla="*/ 3214687 w 3214687"/>
              <a:gd name="connsiteY8" fmla="*/ 1045516 h 1616777"/>
              <a:gd name="connsiteX9" fmla="*/ 3214687 w 3214687"/>
              <a:gd name="connsiteY9" fmla="*/ 1616777 h 1616777"/>
              <a:gd name="connsiteX10" fmla="*/ 2743200 w 3214687"/>
              <a:gd name="connsiteY10" fmla="*/ 1616777 h 1616777"/>
              <a:gd name="connsiteX11" fmla="*/ 2303859 w 3214687"/>
              <a:gd name="connsiteY11" fmla="*/ 1616777 h 1616777"/>
              <a:gd name="connsiteX12" fmla="*/ 1735931 w 3214687"/>
              <a:gd name="connsiteY12" fmla="*/ 1616777 h 1616777"/>
              <a:gd name="connsiteX13" fmla="*/ 1264444 w 3214687"/>
              <a:gd name="connsiteY13" fmla="*/ 1616777 h 1616777"/>
              <a:gd name="connsiteX14" fmla="*/ 696516 w 3214687"/>
              <a:gd name="connsiteY14" fmla="*/ 1616777 h 1616777"/>
              <a:gd name="connsiteX15" fmla="*/ 0 w 3214687"/>
              <a:gd name="connsiteY15" fmla="*/ 1616777 h 1616777"/>
              <a:gd name="connsiteX16" fmla="*/ 0 w 3214687"/>
              <a:gd name="connsiteY16" fmla="*/ 1094019 h 1616777"/>
              <a:gd name="connsiteX17" fmla="*/ 0 w 3214687"/>
              <a:gd name="connsiteY17" fmla="*/ 538926 h 1616777"/>
              <a:gd name="connsiteX18" fmla="*/ 0 w 3214687"/>
              <a:gd name="connsiteY18" fmla="*/ 0 h 1616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14687" h="1616777" fill="none" extrusionOk="0">
                <a:moveTo>
                  <a:pt x="0" y="0"/>
                </a:moveTo>
                <a:cubicBezTo>
                  <a:pt x="176960" y="-8716"/>
                  <a:pt x="276949" y="47154"/>
                  <a:pt x="471487" y="0"/>
                </a:cubicBezTo>
                <a:cubicBezTo>
                  <a:pt x="666025" y="-47154"/>
                  <a:pt x="764065" y="67936"/>
                  <a:pt x="1039415" y="0"/>
                </a:cubicBezTo>
                <a:cubicBezTo>
                  <a:pt x="1314765" y="-67936"/>
                  <a:pt x="1425515" y="8445"/>
                  <a:pt x="1543050" y="0"/>
                </a:cubicBezTo>
                <a:cubicBezTo>
                  <a:pt x="1660585" y="-8445"/>
                  <a:pt x="1781133" y="56214"/>
                  <a:pt x="2014537" y="0"/>
                </a:cubicBezTo>
                <a:cubicBezTo>
                  <a:pt x="2247941" y="-56214"/>
                  <a:pt x="2394109" y="48267"/>
                  <a:pt x="2582465" y="0"/>
                </a:cubicBezTo>
                <a:cubicBezTo>
                  <a:pt x="2770821" y="-48267"/>
                  <a:pt x="2898768" y="63804"/>
                  <a:pt x="3214687" y="0"/>
                </a:cubicBezTo>
                <a:cubicBezTo>
                  <a:pt x="3235181" y="222373"/>
                  <a:pt x="3174818" y="408690"/>
                  <a:pt x="3214687" y="538926"/>
                </a:cubicBezTo>
                <a:cubicBezTo>
                  <a:pt x="3254556" y="669162"/>
                  <a:pt x="3176780" y="914417"/>
                  <a:pt x="3214687" y="1045516"/>
                </a:cubicBezTo>
                <a:cubicBezTo>
                  <a:pt x="3252594" y="1176615"/>
                  <a:pt x="3187473" y="1395902"/>
                  <a:pt x="3214687" y="1616777"/>
                </a:cubicBezTo>
                <a:cubicBezTo>
                  <a:pt x="3046840" y="1618941"/>
                  <a:pt x="2872446" y="1615168"/>
                  <a:pt x="2743200" y="1616777"/>
                </a:cubicBezTo>
                <a:cubicBezTo>
                  <a:pt x="2613954" y="1618386"/>
                  <a:pt x="2490275" y="1590307"/>
                  <a:pt x="2303859" y="1616777"/>
                </a:cubicBezTo>
                <a:cubicBezTo>
                  <a:pt x="2117443" y="1643247"/>
                  <a:pt x="1950121" y="1551715"/>
                  <a:pt x="1735931" y="1616777"/>
                </a:cubicBezTo>
                <a:cubicBezTo>
                  <a:pt x="1521741" y="1681839"/>
                  <a:pt x="1426579" y="1601718"/>
                  <a:pt x="1264444" y="1616777"/>
                </a:cubicBezTo>
                <a:cubicBezTo>
                  <a:pt x="1102309" y="1631836"/>
                  <a:pt x="867375" y="1562888"/>
                  <a:pt x="696516" y="1616777"/>
                </a:cubicBezTo>
                <a:cubicBezTo>
                  <a:pt x="525657" y="1670666"/>
                  <a:pt x="193573" y="1574053"/>
                  <a:pt x="0" y="1616777"/>
                </a:cubicBezTo>
                <a:cubicBezTo>
                  <a:pt x="-5903" y="1471155"/>
                  <a:pt x="54135" y="1295944"/>
                  <a:pt x="0" y="1094019"/>
                </a:cubicBezTo>
                <a:cubicBezTo>
                  <a:pt x="-54135" y="892094"/>
                  <a:pt x="53382" y="662512"/>
                  <a:pt x="0" y="538926"/>
                </a:cubicBezTo>
                <a:cubicBezTo>
                  <a:pt x="-53382" y="415340"/>
                  <a:pt x="27918" y="171350"/>
                  <a:pt x="0" y="0"/>
                </a:cubicBezTo>
                <a:close/>
              </a:path>
              <a:path w="3214687" h="1616777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46234" y="109733"/>
                  <a:pt x="3210168" y="383544"/>
                  <a:pt x="3214687" y="506590"/>
                </a:cubicBezTo>
                <a:cubicBezTo>
                  <a:pt x="3219206" y="629636"/>
                  <a:pt x="3209065" y="906654"/>
                  <a:pt x="3214687" y="1045516"/>
                </a:cubicBezTo>
                <a:cubicBezTo>
                  <a:pt x="3220309" y="1184378"/>
                  <a:pt x="3193954" y="1492289"/>
                  <a:pt x="3214687" y="1616777"/>
                </a:cubicBezTo>
                <a:cubicBezTo>
                  <a:pt x="2997557" y="1627258"/>
                  <a:pt x="2869367" y="1607929"/>
                  <a:pt x="2743200" y="1616777"/>
                </a:cubicBezTo>
                <a:cubicBezTo>
                  <a:pt x="2617033" y="1625625"/>
                  <a:pt x="2333369" y="1557276"/>
                  <a:pt x="2207418" y="1616777"/>
                </a:cubicBezTo>
                <a:cubicBezTo>
                  <a:pt x="2081467" y="1676278"/>
                  <a:pt x="1866279" y="1565869"/>
                  <a:pt x="1703784" y="1616777"/>
                </a:cubicBezTo>
                <a:cubicBezTo>
                  <a:pt x="1541289" y="1667685"/>
                  <a:pt x="1231885" y="1561293"/>
                  <a:pt x="1103709" y="1616777"/>
                </a:cubicBezTo>
                <a:cubicBezTo>
                  <a:pt x="975533" y="1672261"/>
                  <a:pt x="659319" y="1577115"/>
                  <a:pt x="503634" y="1616777"/>
                </a:cubicBezTo>
                <a:cubicBezTo>
                  <a:pt x="347950" y="1656439"/>
                  <a:pt x="154946" y="1577875"/>
                  <a:pt x="0" y="1616777"/>
                </a:cubicBezTo>
                <a:cubicBezTo>
                  <a:pt x="-22083" y="1378534"/>
                  <a:pt x="41214" y="1324807"/>
                  <a:pt x="0" y="1077851"/>
                </a:cubicBezTo>
                <a:cubicBezTo>
                  <a:pt x="-41214" y="830895"/>
                  <a:pt x="10765" y="774365"/>
                  <a:pt x="0" y="555093"/>
                </a:cubicBezTo>
                <a:cubicBezTo>
                  <a:pt x="-10765" y="335821"/>
                  <a:pt x="60373" y="185629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42C91FE-AC03-2B63-10F0-13C7845B0987}"/>
              </a:ext>
            </a:extLst>
          </p:cNvPr>
          <p:cNvSpPr txBox="1"/>
          <p:nvPr/>
        </p:nvSpPr>
        <p:spPr>
          <a:xfrm>
            <a:off x="3747783" y="2170812"/>
            <a:ext cx="1423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Instagram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3896ABC-37BC-C935-22A3-9206A1D72567}"/>
              </a:ext>
            </a:extLst>
          </p:cNvPr>
          <p:cNvSpPr txBox="1"/>
          <p:nvPr/>
        </p:nvSpPr>
        <p:spPr>
          <a:xfrm>
            <a:off x="3095155" y="2742344"/>
            <a:ext cx="28386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Peut avoir un meilleur Retour sur investissement.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E3B8C2-58C5-0CC3-35F0-C019AEEE236A}"/>
              </a:ext>
            </a:extLst>
          </p:cNvPr>
          <p:cNvSpPr/>
          <p:nvPr/>
        </p:nvSpPr>
        <p:spPr>
          <a:xfrm>
            <a:off x="7020559" y="2353561"/>
            <a:ext cx="3214687" cy="3964687"/>
          </a:xfrm>
          <a:custGeom>
            <a:avLst/>
            <a:gdLst>
              <a:gd name="connsiteX0" fmla="*/ 0 w 3214687"/>
              <a:gd name="connsiteY0" fmla="*/ 0 h 3964687"/>
              <a:gd name="connsiteX1" fmla="*/ 567928 w 3214687"/>
              <a:gd name="connsiteY1" fmla="*/ 0 h 3964687"/>
              <a:gd name="connsiteX2" fmla="*/ 1007269 w 3214687"/>
              <a:gd name="connsiteY2" fmla="*/ 0 h 3964687"/>
              <a:gd name="connsiteX3" fmla="*/ 1510903 w 3214687"/>
              <a:gd name="connsiteY3" fmla="*/ 0 h 3964687"/>
              <a:gd name="connsiteX4" fmla="*/ 2110978 w 3214687"/>
              <a:gd name="connsiteY4" fmla="*/ 0 h 3964687"/>
              <a:gd name="connsiteX5" fmla="*/ 2646759 w 3214687"/>
              <a:gd name="connsiteY5" fmla="*/ 0 h 3964687"/>
              <a:gd name="connsiteX6" fmla="*/ 3214687 w 3214687"/>
              <a:gd name="connsiteY6" fmla="*/ 0 h 3964687"/>
              <a:gd name="connsiteX7" fmla="*/ 3214687 w 3214687"/>
              <a:gd name="connsiteY7" fmla="*/ 526737 h 3964687"/>
              <a:gd name="connsiteX8" fmla="*/ 3214687 w 3214687"/>
              <a:gd name="connsiteY8" fmla="*/ 1013827 h 3964687"/>
              <a:gd name="connsiteX9" fmla="*/ 3214687 w 3214687"/>
              <a:gd name="connsiteY9" fmla="*/ 1619858 h 3964687"/>
              <a:gd name="connsiteX10" fmla="*/ 3214687 w 3214687"/>
              <a:gd name="connsiteY10" fmla="*/ 2106948 h 3964687"/>
              <a:gd name="connsiteX11" fmla="*/ 3214687 w 3214687"/>
              <a:gd name="connsiteY11" fmla="*/ 2554391 h 3964687"/>
              <a:gd name="connsiteX12" fmla="*/ 3214687 w 3214687"/>
              <a:gd name="connsiteY12" fmla="*/ 3041481 h 3964687"/>
              <a:gd name="connsiteX13" fmla="*/ 3214687 w 3214687"/>
              <a:gd name="connsiteY13" fmla="*/ 3964687 h 3964687"/>
              <a:gd name="connsiteX14" fmla="*/ 2678906 w 3214687"/>
              <a:gd name="connsiteY14" fmla="*/ 3964687 h 3964687"/>
              <a:gd name="connsiteX15" fmla="*/ 2143125 w 3214687"/>
              <a:gd name="connsiteY15" fmla="*/ 3964687 h 3964687"/>
              <a:gd name="connsiteX16" fmla="*/ 1671637 w 3214687"/>
              <a:gd name="connsiteY16" fmla="*/ 3964687 h 3964687"/>
              <a:gd name="connsiteX17" fmla="*/ 1135856 w 3214687"/>
              <a:gd name="connsiteY17" fmla="*/ 3964687 h 3964687"/>
              <a:gd name="connsiteX18" fmla="*/ 600075 w 3214687"/>
              <a:gd name="connsiteY18" fmla="*/ 3964687 h 3964687"/>
              <a:gd name="connsiteX19" fmla="*/ 0 w 3214687"/>
              <a:gd name="connsiteY19" fmla="*/ 3964687 h 3964687"/>
              <a:gd name="connsiteX20" fmla="*/ 0 w 3214687"/>
              <a:gd name="connsiteY20" fmla="*/ 3398303 h 3964687"/>
              <a:gd name="connsiteX21" fmla="*/ 0 w 3214687"/>
              <a:gd name="connsiteY21" fmla="*/ 2871566 h 3964687"/>
              <a:gd name="connsiteX22" fmla="*/ 0 w 3214687"/>
              <a:gd name="connsiteY22" fmla="*/ 2305182 h 3964687"/>
              <a:gd name="connsiteX23" fmla="*/ 0 w 3214687"/>
              <a:gd name="connsiteY23" fmla="*/ 1699152 h 3964687"/>
              <a:gd name="connsiteX24" fmla="*/ 0 w 3214687"/>
              <a:gd name="connsiteY24" fmla="*/ 1093121 h 3964687"/>
              <a:gd name="connsiteX25" fmla="*/ 0 w 3214687"/>
              <a:gd name="connsiteY25" fmla="*/ 487090 h 3964687"/>
              <a:gd name="connsiteX26" fmla="*/ 0 w 3214687"/>
              <a:gd name="connsiteY26" fmla="*/ 0 h 3964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214687" h="3964687" fill="none" extrusionOk="0">
                <a:moveTo>
                  <a:pt x="0" y="0"/>
                </a:moveTo>
                <a:cubicBezTo>
                  <a:pt x="174505" y="-15578"/>
                  <a:pt x="336590" y="35114"/>
                  <a:pt x="567928" y="0"/>
                </a:cubicBezTo>
                <a:cubicBezTo>
                  <a:pt x="799266" y="-35114"/>
                  <a:pt x="891902" y="15516"/>
                  <a:pt x="1007269" y="0"/>
                </a:cubicBezTo>
                <a:cubicBezTo>
                  <a:pt x="1122636" y="-15516"/>
                  <a:pt x="1340840" y="8238"/>
                  <a:pt x="1510903" y="0"/>
                </a:cubicBezTo>
                <a:cubicBezTo>
                  <a:pt x="1680966" y="-8238"/>
                  <a:pt x="1817424" y="9639"/>
                  <a:pt x="2110978" y="0"/>
                </a:cubicBezTo>
                <a:cubicBezTo>
                  <a:pt x="2404533" y="-9639"/>
                  <a:pt x="2403469" y="34507"/>
                  <a:pt x="2646759" y="0"/>
                </a:cubicBezTo>
                <a:cubicBezTo>
                  <a:pt x="2890049" y="-34507"/>
                  <a:pt x="3025890" y="49871"/>
                  <a:pt x="3214687" y="0"/>
                </a:cubicBezTo>
                <a:cubicBezTo>
                  <a:pt x="3277350" y="216692"/>
                  <a:pt x="3166168" y="386342"/>
                  <a:pt x="3214687" y="526737"/>
                </a:cubicBezTo>
                <a:cubicBezTo>
                  <a:pt x="3263206" y="667132"/>
                  <a:pt x="3206733" y="904683"/>
                  <a:pt x="3214687" y="1013827"/>
                </a:cubicBezTo>
                <a:cubicBezTo>
                  <a:pt x="3222641" y="1122971"/>
                  <a:pt x="3210137" y="1323800"/>
                  <a:pt x="3214687" y="1619858"/>
                </a:cubicBezTo>
                <a:cubicBezTo>
                  <a:pt x="3219237" y="1915916"/>
                  <a:pt x="3190362" y="1906731"/>
                  <a:pt x="3214687" y="2106948"/>
                </a:cubicBezTo>
                <a:cubicBezTo>
                  <a:pt x="3239012" y="2307165"/>
                  <a:pt x="3193344" y="2378387"/>
                  <a:pt x="3214687" y="2554391"/>
                </a:cubicBezTo>
                <a:cubicBezTo>
                  <a:pt x="3236030" y="2730395"/>
                  <a:pt x="3203964" y="2920825"/>
                  <a:pt x="3214687" y="3041481"/>
                </a:cubicBezTo>
                <a:cubicBezTo>
                  <a:pt x="3225410" y="3162137"/>
                  <a:pt x="3106962" y="3521552"/>
                  <a:pt x="3214687" y="3964687"/>
                </a:cubicBezTo>
                <a:cubicBezTo>
                  <a:pt x="3017518" y="3978123"/>
                  <a:pt x="2805806" y="3904265"/>
                  <a:pt x="2678906" y="3964687"/>
                </a:cubicBezTo>
                <a:cubicBezTo>
                  <a:pt x="2552006" y="4025109"/>
                  <a:pt x="2310116" y="3942101"/>
                  <a:pt x="2143125" y="3964687"/>
                </a:cubicBezTo>
                <a:cubicBezTo>
                  <a:pt x="1976134" y="3987273"/>
                  <a:pt x="1854474" y="3956005"/>
                  <a:pt x="1671637" y="3964687"/>
                </a:cubicBezTo>
                <a:cubicBezTo>
                  <a:pt x="1488800" y="3973369"/>
                  <a:pt x="1366326" y="3941449"/>
                  <a:pt x="1135856" y="3964687"/>
                </a:cubicBezTo>
                <a:cubicBezTo>
                  <a:pt x="905386" y="3987925"/>
                  <a:pt x="762769" y="3917604"/>
                  <a:pt x="600075" y="3964687"/>
                </a:cubicBezTo>
                <a:cubicBezTo>
                  <a:pt x="437381" y="4011770"/>
                  <a:pt x="137659" y="3951671"/>
                  <a:pt x="0" y="3964687"/>
                </a:cubicBezTo>
                <a:cubicBezTo>
                  <a:pt x="-50866" y="3827969"/>
                  <a:pt x="33508" y="3634915"/>
                  <a:pt x="0" y="3398303"/>
                </a:cubicBezTo>
                <a:cubicBezTo>
                  <a:pt x="-33508" y="3161691"/>
                  <a:pt x="31742" y="3061517"/>
                  <a:pt x="0" y="2871566"/>
                </a:cubicBezTo>
                <a:cubicBezTo>
                  <a:pt x="-31742" y="2681615"/>
                  <a:pt x="63962" y="2577586"/>
                  <a:pt x="0" y="2305182"/>
                </a:cubicBezTo>
                <a:cubicBezTo>
                  <a:pt x="-63962" y="2032778"/>
                  <a:pt x="8763" y="1833126"/>
                  <a:pt x="0" y="1699152"/>
                </a:cubicBezTo>
                <a:cubicBezTo>
                  <a:pt x="-8763" y="1565178"/>
                  <a:pt x="35790" y="1292289"/>
                  <a:pt x="0" y="1093121"/>
                </a:cubicBezTo>
                <a:cubicBezTo>
                  <a:pt x="-35790" y="893953"/>
                  <a:pt x="14441" y="616861"/>
                  <a:pt x="0" y="487090"/>
                </a:cubicBezTo>
                <a:cubicBezTo>
                  <a:pt x="-14441" y="357319"/>
                  <a:pt x="31495" y="102153"/>
                  <a:pt x="0" y="0"/>
                </a:cubicBezTo>
                <a:close/>
              </a:path>
              <a:path w="3214687" h="3964687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24091" y="197779"/>
                  <a:pt x="3176861" y="380960"/>
                  <a:pt x="3214687" y="487090"/>
                </a:cubicBezTo>
                <a:cubicBezTo>
                  <a:pt x="3252513" y="593220"/>
                  <a:pt x="3152620" y="860555"/>
                  <a:pt x="3214687" y="1053474"/>
                </a:cubicBezTo>
                <a:cubicBezTo>
                  <a:pt x="3276754" y="1246393"/>
                  <a:pt x="3208945" y="1366470"/>
                  <a:pt x="3214687" y="1540564"/>
                </a:cubicBezTo>
                <a:cubicBezTo>
                  <a:pt x="3220429" y="1714658"/>
                  <a:pt x="3175036" y="1861912"/>
                  <a:pt x="3214687" y="2027654"/>
                </a:cubicBezTo>
                <a:cubicBezTo>
                  <a:pt x="3254338" y="2193396"/>
                  <a:pt x="3181588" y="2338061"/>
                  <a:pt x="3214687" y="2594038"/>
                </a:cubicBezTo>
                <a:cubicBezTo>
                  <a:pt x="3247786" y="2850015"/>
                  <a:pt x="3174984" y="3012259"/>
                  <a:pt x="3214687" y="3200069"/>
                </a:cubicBezTo>
                <a:cubicBezTo>
                  <a:pt x="3254390" y="3387879"/>
                  <a:pt x="3196788" y="3636486"/>
                  <a:pt x="3214687" y="3964687"/>
                </a:cubicBezTo>
                <a:cubicBezTo>
                  <a:pt x="3033341" y="4006246"/>
                  <a:pt x="2912558" y="3917039"/>
                  <a:pt x="2678906" y="3964687"/>
                </a:cubicBezTo>
                <a:cubicBezTo>
                  <a:pt x="2445254" y="4012335"/>
                  <a:pt x="2302242" y="3925221"/>
                  <a:pt x="2207418" y="3964687"/>
                </a:cubicBezTo>
                <a:cubicBezTo>
                  <a:pt x="2112594" y="4004153"/>
                  <a:pt x="1888032" y="3952029"/>
                  <a:pt x="1671637" y="3964687"/>
                </a:cubicBezTo>
                <a:cubicBezTo>
                  <a:pt x="1455242" y="3977345"/>
                  <a:pt x="1318357" y="3927227"/>
                  <a:pt x="1071562" y="3964687"/>
                </a:cubicBezTo>
                <a:cubicBezTo>
                  <a:pt x="824768" y="4002147"/>
                  <a:pt x="748183" y="3956483"/>
                  <a:pt x="535781" y="3964687"/>
                </a:cubicBezTo>
                <a:cubicBezTo>
                  <a:pt x="323379" y="3972891"/>
                  <a:pt x="121217" y="3929155"/>
                  <a:pt x="0" y="3964687"/>
                </a:cubicBezTo>
                <a:cubicBezTo>
                  <a:pt x="-47128" y="3815588"/>
                  <a:pt x="36917" y="3671353"/>
                  <a:pt x="0" y="3477597"/>
                </a:cubicBezTo>
                <a:cubicBezTo>
                  <a:pt x="-36917" y="3283841"/>
                  <a:pt x="1016" y="3139964"/>
                  <a:pt x="0" y="2950860"/>
                </a:cubicBezTo>
                <a:cubicBezTo>
                  <a:pt x="-1016" y="2761756"/>
                  <a:pt x="49226" y="2526362"/>
                  <a:pt x="0" y="2305182"/>
                </a:cubicBezTo>
                <a:cubicBezTo>
                  <a:pt x="-49226" y="2084002"/>
                  <a:pt x="5303" y="1880812"/>
                  <a:pt x="0" y="1738798"/>
                </a:cubicBezTo>
                <a:cubicBezTo>
                  <a:pt x="-5303" y="1596784"/>
                  <a:pt x="62808" y="1465887"/>
                  <a:pt x="0" y="1212061"/>
                </a:cubicBezTo>
                <a:cubicBezTo>
                  <a:pt x="-62808" y="958235"/>
                  <a:pt x="50395" y="908857"/>
                  <a:pt x="0" y="764618"/>
                </a:cubicBezTo>
                <a:cubicBezTo>
                  <a:pt x="-50395" y="620379"/>
                  <a:pt x="11609" y="223378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51EAA8E-2391-C149-56B0-9B78E82C9F18}"/>
              </a:ext>
            </a:extLst>
          </p:cNvPr>
          <p:cNvSpPr txBox="1"/>
          <p:nvPr/>
        </p:nvSpPr>
        <p:spPr>
          <a:xfrm>
            <a:off x="7916073" y="2367817"/>
            <a:ext cx="1423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Facebook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8E60B3E-5E49-1A5A-E771-40C2F3D31849}"/>
              </a:ext>
            </a:extLst>
          </p:cNvPr>
          <p:cNvSpPr txBox="1"/>
          <p:nvPr/>
        </p:nvSpPr>
        <p:spPr>
          <a:xfrm>
            <a:off x="7263445" y="2939349"/>
            <a:ext cx="283865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Davantage cibler 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Les hommes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Les intérêts beauté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Les +55 ans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effectLst/>
                <a:latin typeface="Cambria" panose="02040503050406030204" pitchFamily="18" charset="0"/>
              </a:rPr>
              <a:t>Faire moins de campagnes, et mettre plus de budget dans celles-ci. </a:t>
            </a:r>
            <a:r>
              <a:rPr lang="fr-FR" sz="1400" b="1" dirty="0">
                <a:solidFill>
                  <a:srgbClr val="262626"/>
                </a:solidFill>
                <a:effectLst/>
                <a:latin typeface="Cambria" panose="02040503050406030204" pitchFamily="18" charset="0"/>
              </a:rPr>
              <a:t>La quantité ne fait pas la qualité.</a:t>
            </a:r>
          </a:p>
          <a:p>
            <a:endParaRPr lang="fr-FR" sz="1400" b="1" dirty="0">
              <a:solidFill>
                <a:srgbClr val="262626"/>
              </a:solidFill>
              <a:effectLst/>
              <a:latin typeface="Cambria" panose="02040503050406030204" pitchFamily="18" charset="0"/>
            </a:endParaRPr>
          </a:p>
          <a:p>
            <a:r>
              <a:rPr lang="fr-FR" sz="1400" b="1" dirty="0">
                <a:solidFill>
                  <a:srgbClr val="262626"/>
                </a:solidFill>
                <a:effectLst/>
                <a:latin typeface="Cambria" panose="02040503050406030204" pitchFamily="18" charset="0"/>
              </a:rPr>
              <a:t>Moderniser</a:t>
            </a:r>
            <a:r>
              <a:rPr lang="fr-FR" sz="1400" dirty="0">
                <a:solidFill>
                  <a:srgbClr val="262626"/>
                </a:solidFill>
                <a:effectLst/>
                <a:latin typeface="Cambria" panose="02040503050406030204" pitchFamily="18" charset="0"/>
              </a:rPr>
              <a:t> certaines campagnes pour rendre les produits plus attrayants auprès des jeunes. 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FFE229-4459-56C0-49F1-AE4DBF10686F}"/>
              </a:ext>
            </a:extLst>
          </p:cNvPr>
          <p:cNvSpPr/>
          <p:nvPr/>
        </p:nvSpPr>
        <p:spPr>
          <a:xfrm>
            <a:off x="3329070" y="4081647"/>
            <a:ext cx="3214687" cy="2335029"/>
          </a:xfrm>
          <a:custGeom>
            <a:avLst/>
            <a:gdLst>
              <a:gd name="connsiteX0" fmla="*/ 0 w 3214687"/>
              <a:gd name="connsiteY0" fmla="*/ 0 h 2335029"/>
              <a:gd name="connsiteX1" fmla="*/ 503634 w 3214687"/>
              <a:gd name="connsiteY1" fmla="*/ 0 h 2335029"/>
              <a:gd name="connsiteX2" fmla="*/ 975122 w 3214687"/>
              <a:gd name="connsiteY2" fmla="*/ 0 h 2335029"/>
              <a:gd name="connsiteX3" fmla="*/ 1543050 w 3214687"/>
              <a:gd name="connsiteY3" fmla="*/ 0 h 2335029"/>
              <a:gd name="connsiteX4" fmla="*/ 2078831 w 3214687"/>
              <a:gd name="connsiteY4" fmla="*/ 0 h 2335029"/>
              <a:gd name="connsiteX5" fmla="*/ 2614612 w 3214687"/>
              <a:gd name="connsiteY5" fmla="*/ 0 h 2335029"/>
              <a:gd name="connsiteX6" fmla="*/ 3214687 w 3214687"/>
              <a:gd name="connsiteY6" fmla="*/ 0 h 2335029"/>
              <a:gd name="connsiteX7" fmla="*/ 3214687 w 3214687"/>
              <a:gd name="connsiteY7" fmla="*/ 607108 h 2335029"/>
              <a:gd name="connsiteX8" fmla="*/ 3214687 w 3214687"/>
              <a:gd name="connsiteY8" fmla="*/ 1144164 h 2335029"/>
              <a:gd name="connsiteX9" fmla="*/ 3214687 w 3214687"/>
              <a:gd name="connsiteY9" fmla="*/ 1751272 h 2335029"/>
              <a:gd name="connsiteX10" fmla="*/ 3214687 w 3214687"/>
              <a:gd name="connsiteY10" fmla="*/ 2335029 h 2335029"/>
              <a:gd name="connsiteX11" fmla="*/ 2646759 w 3214687"/>
              <a:gd name="connsiteY11" fmla="*/ 2335029 h 2335029"/>
              <a:gd name="connsiteX12" fmla="*/ 2078831 w 3214687"/>
              <a:gd name="connsiteY12" fmla="*/ 2335029 h 2335029"/>
              <a:gd name="connsiteX13" fmla="*/ 1478756 w 3214687"/>
              <a:gd name="connsiteY13" fmla="*/ 2335029 h 2335029"/>
              <a:gd name="connsiteX14" fmla="*/ 975122 w 3214687"/>
              <a:gd name="connsiteY14" fmla="*/ 2335029 h 2335029"/>
              <a:gd name="connsiteX15" fmla="*/ 0 w 3214687"/>
              <a:gd name="connsiteY15" fmla="*/ 2335029 h 2335029"/>
              <a:gd name="connsiteX16" fmla="*/ 0 w 3214687"/>
              <a:gd name="connsiteY16" fmla="*/ 1797972 h 2335029"/>
              <a:gd name="connsiteX17" fmla="*/ 0 w 3214687"/>
              <a:gd name="connsiteY17" fmla="*/ 1214215 h 2335029"/>
              <a:gd name="connsiteX18" fmla="*/ 0 w 3214687"/>
              <a:gd name="connsiteY18" fmla="*/ 607108 h 2335029"/>
              <a:gd name="connsiteX19" fmla="*/ 0 w 3214687"/>
              <a:gd name="connsiteY19" fmla="*/ 0 h 2335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214687" h="2335029" fill="none" extrusionOk="0">
                <a:moveTo>
                  <a:pt x="0" y="0"/>
                </a:moveTo>
                <a:cubicBezTo>
                  <a:pt x="132059" y="-968"/>
                  <a:pt x="386922" y="8947"/>
                  <a:pt x="503634" y="0"/>
                </a:cubicBezTo>
                <a:cubicBezTo>
                  <a:pt x="620346" y="-8947"/>
                  <a:pt x="874972" y="54579"/>
                  <a:pt x="975122" y="0"/>
                </a:cubicBezTo>
                <a:cubicBezTo>
                  <a:pt x="1075272" y="-54579"/>
                  <a:pt x="1354694" y="48267"/>
                  <a:pt x="1543050" y="0"/>
                </a:cubicBezTo>
                <a:cubicBezTo>
                  <a:pt x="1731406" y="-48267"/>
                  <a:pt x="1871214" y="49834"/>
                  <a:pt x="2078831" y="0"/>
                </a:cubicBezTo>
                <a:cubicBezTo>
                  <a:pt x="2286448" y="-49834"/>
                  <a:pt x="2496635" y="12069"/>
                  <a:pt x="2614612" y="0"/>
                </a:cubicBezTo>
                <a:cubicBezTo>
                  <a:pt x="2732589" y="-12069"/>
                  <a:pt x="3000804" y="28066"/>
                  <a:pt x="3214687" y="0"/>
                </a:cubicBezTo>
                <a:cubicBezTo>
                  <a:pt x="3265226" y="124064"/>
                  <a:pt x="3159844" y="434458"/>
                  <a:pt x="3214687" y="607108"/>
                </a:cubicBezTo>
                <a:cubicBezTo>
                  <a:pt x="3269530" y="779758"/>
                  <a:pt x="3205301" y="903109"/>
                  <a:pt x="3214687" y="1144164"/>
                </a:cubicBezTo>
                <a:cubicBezTo>
                  <a:pt x="3224073" y="1385219"/>
                  <a:pt x="3211635" y="1468179"/>
                  <a:pt x="3214687" y="1751272"/>
                </a:cubicBezTo>
                <a:cubicBezTo>
                  <a:pt x="3217739" y="2034365"/>
                  <a:pt x="3178203" y="2060867"/>
                  <a:pt x="3214687" y="2335029"/>
                </a:cubicBezTo>
                <a:cubicBezTo>
                  <a:pt x="2938096" y="2360669"/>
                  <a:pt x="2871661" y="2309994"/>
                  <a:pt x="2646759" y="2335029"/>
                </a:cubicBezTo>
                <a:cubicBezTo>
                  <a:pt x="2421857" y="2360064"/>
                  <a:pt x="2249690" y="2281140"/>
                  <a:pt x="2078831" y="2335029"/>
                </a:cubicBezTo>
                <a:cubicBezTo>
                  <a:pt x="1907972" y="2388918"/>
                  <a:pt x="1775694" y="2274727"/>
                  <a:pt x="1478756" y="2335029"/>
                </a:cubicBezTo>
                <a:cubicBezTo>
                  <a:pt x="1181818" y="2395331"/>
                  <a:pt x="1160355" y="2301030"/>
                  <a:pt x="975122" y="2335029"/>
                </a:cubicBezTo>
                <a:cubicBezTo>
                  <a:pt x="789889" y="2369028"/>
                  <a:pt x="208832" y="2307689"/>
                  <a:pt x="0" y="2335029"/>
                </a:cubicBezTo>
                <a:cubicBezTo>
                  <a:pt x="-48116" y="2093830"/>
                  <a:pt x="24442" y="2053227"/>
                  <a:pt x="0" y="1797972"/>
                </a:cubicBezTo>
                <a:cubicBezTo>
                  <a:pt x="-24442" y="1542717"/>
                  <a:pt x="909" y="1340685"/>
                  <a:pt x="0" y="1214215"/>
                </a:cubicBezTo>
                <a:cubicBezTo>
                  <a:pt x="-909" y="1087745"/>
                  <a:pt x="21333" y="765845"/>
                  <a:pt x="0" y="607108"/>
                </a:cubicBezTo>
                <a:cubicBezTo>
                  <a:pt x="-21333" y="448371"/>
                  <a:pt x="21787" y="162605"/>
                  <a:pt x="0" y="0"/>
                </a:cubicBezTo>
                <a:close/>
              </a:path>
              <a:path w="3214687" h="2335029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51633" y="241952"/>
                  <a:pt x="3211141" y="313080"/>
                  <a:pt x="3214687" y="537057"/>
                </a:cubicBezTo>
                <a:cubicBezTo>
                  <a:pt x="3218233" y="761034"/>
                  <a:pt x="3153866" y="895653"/>
                  <a:pt x="3214687" y="1120814"/>
                </a:cubicBezTo>
                <a:cubicBezTo>
                  <a:pt x="3275508" y="1345975"/>
                  <a:pt x="3206229" y="1470330"/>
                  <a:pt x="3214687" y="1657871"/>
                </a:cubicBezTo>
                <a:cubicBezTo>
                  <a:pt x="3223145" y="1845412"/>
                  <a:pt x="3198833" y="2149088"/>
                  <a:pt x="3214687" y="2335029"/>
                </a:cubicBezTo>
                <a:cubicBezTo>
                  <a:pt x="2965830" y="2377859"/>
                  <a:pt x="2803804" y="2272509"/>
                  <a:pt x="2678906" y="2335029"/>
                </a:cubicBezTo>
                <a:cubicBezTo>
                  <a:pt x="2554008" y="2397549"/>
                  <a:pt x="2337767" y="2284121"/>
                  <a:pt x="2175272" y="2335029"/>
                </a:cubicBezTo>
                <a:cubicBezTo>
                  <a:pt x="2012777" y="2385937"/>
                  <a:pt x="1703373" y="2279545"/>
                  <a:pt x="1575197" y="2335029"/>
                </a:cubicBezTo>
                <a:cubicBezTo>
                  <a:pt x="1447021" y="2390513"/>
                  <a:pt x="1130807" y="2295367"/>
                  <a:pt x="975122" y="2335029"/>
                </a:cubicBezTo>
                <a:cubicBezTo>
                  <a:pt x="819438" y="2374691"/>
                  <a:pt x="598458" y="2295563"/>
                  <a:pt x="503634" y="2335029"/>
                </a:cubicBezTo>
                <a:cubicBezTo>
                  <a:pt x="408810" y="2374495"/>
                  <a:pt x="158972" y="2325146"/>
                  <a:pt x="0" y="2335029"/>
                </a:cubicBezTo>
                <a:cubicBezTo>
                  <a:pt x="-19699" y="2206774"/>
                  <a:pt x="12589" y="1984349"/>
                  <a:pt x="0" y="1704571"/>
                </a:cubicBezTo>
                <a:cubicBezTo>
                  <a:pt x="-12589" y="1424793"/>
                  <a:pt x="19902" y="1337020"/>
                  <a:pt x="0" y="1190865"/>
                </a:cubicBezTo>
                <a:cubicBezTo>
                  <a:pt x="-19902" y="1044710"/>
                  <a:pt x="29655" y="906427"/>
                  <a:pt x="0" y="653808"/>
                </a:cubicBezTo>
                <a:cubicBezTo>
                  <a:pt x="-29655" y="401189"/>
                  <a:pt x="21634" y="242969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9DBF069-6875-1CBE-9675-321F7625B077}"/>
              </a:ext>
            </a:extLst>
          </p:cNvPr>
          <p:cNvSpPr txBox="1"/>
          <p:nvPr/>
        </p:nvSpPr>
        <p:spPr>
          <a:xfrm>
            <a:off x="4224584" y="4095902"/>
            <a:ext cx="1423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Twitter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FCA946D-880E-4887-20DF-AE2C8FFAB239}"/>
              </a:ext>
            </a:extLst>
          </p:cNvPr>
          <p:cNvSpPr txBox="1"/>
          <p:nvPr/>
        </p:nvSpPr>
        <p:spPr>
          <a:xfrm>
            <a:off x="3571956" y="4667434"/>
            <a:ext cx="28386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effectLst/>
                <a:latin typeface="Cambria" panose="02040503050406030204" pitchFamily="18" charset="0"/>
              </a:rPr>
              <a:t>Augmenter davantage le budget pour les 45-54 ans et les 35-44 ans au vu de leur taux de conversion.</a:t>
            </a:r>
          </a:p>
          <a:p>
            <a:endParaRPr lang="fr-FR" sz="1400" dirty="0">
              <a:solidFill>
                <a:srgbClr val="262626"/>
              </a:solidFill>
              <a:effectLst/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effectLst/>
                <a:latin typeface="Cambria" panose="02040503050406030204" pitchFamily="18" charset="0"/>
              </a:rPr>
              <a:t>Davantage cibler les intérêts lifestyle.</a:t>
            </a:r>
          </a:p>
        </p:txBody>
      </p:sp>
    </p:spTree>
    <p:extLst>
      <p:ext uri="{BB962C8B-B14F-4D97-AF65-F5344CB8AC3E}">
        <p14:creationId xmlns:p14="http://schemas.microsoft.com/office/powerpoint/2010/main" val="1208095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53DFD9AE-DA90-633A-DCCE-7355F91624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7">
            <a:extLst>
              <a:ext uri="{FF2B5EF4-FFF2-40B4-BE49-F238E27FC236}">
                <a16:creationId xmlns:a16="http://schemas.microsoft.com/office/drawing/2014/main" id="{705B01CD-40EE-3F7E-9000-974B43D5C1ED}"/>
              </a:ext>
            </a:extLst>
          </p:cNvPr>
          <p:cNvSpPr txBox="1">
            <a:spLocks/>
          </p:cNvSpPr>
          <p:nvPr/>
        </p:nvSpPr>
        <p:spPr>
          <a:xfrm>
            <a:off x="3605541" y="1534135"/>
            <a:ext cx="4980918" cy="378973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1. </a:t>
            </a:r>
            <a:endParaRPr lang="en-US" sz="2800" dirty="0">
              <a:solidFill>
                <a:srgbClr val="FFFFFF"/>
              </a:solidFill>
              <a:latin typeface="Bell MT" panose="02020503060305020303" pitchFamily="18" charset="77"/>
            </a:endParaRPr>
          </a:p>
          <a:p>
            <a:pPr algn="ctr">
              <a:spcAft>
                <a:spcPts val="600"/>
              </a:spcAft>
            </a:pPr>
            <a:r>
              <a:rPr lang="en-US" sz="48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Efficacité des campagnes</a:t>
            </a:r>
          </a:p>
          <a:p>
            <a:pPr algn="ctr">
              <a:spcAft>
                <a:spcPts val="600"/>
              </a:spcAft>
            </a:pP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13666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 22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2D85639A-A6FF-A130-C4ED-7B5E229FFA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5"/>
            <a:ext cx="8129587" cy="1173162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2"/>
            <a:ext cx="7784307" cy="900112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1 Gagnant ?</a:t>
            </a:r>
          </a:p>
        </p:txBody>
      </p:sp>
      <p:pic>
        <p:nvPicPr>
          <p:cNvPr id="20" name="Image 19" descr="Une image contenant texte, capture d’écran, diagramme, cercle&#10;&#10;Description générée automatiquement">
            <a:extLst>
              <a:ext uri="{FF2B5EF4-FFF2-40B4-BE49-F238E27FC236}">
                <a16:creationId xmlns:a16="http://schemas.microsoft.com/office/drawing/2014/main" id="{4FA1351D-1AED-A5E5-7B8E-3AC0EEE79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3450" y="1763714"/>
            <a:ext cx="6945100" cy="4047704"/>
          </a:xfrm>
          <a:custGeom>
            <a:avLst/>
            <a:gdLst>
              <a:gd name="connsiteX0" fmla="*/ 0 w 6945100"/>
              <a:gd name="connsiteY0" fmla="*/ 0 h 4047704"/>
              <a:gd name="connsiteX1" fmla="*/ 370405 w 6945100"/>
              <a:gd name="connsiteY1" fmla="*/ 0 h 4047704"/>
              <a:gd name="connsiteX2" fmla="*/ 1018615 w 6945100"/>
              <a:gd name="connsiteY2" fmla="*/ 0 h 4047704"/>
              <a:gd name="connsiteX3" fmla="*/ 1389020 w 6945100"/>
              <a:gd name="connsiteY3" fmla="*/ 0 h 4047704"/>
              <a:gd name="connsiteX4" fmla="*/ 1759425 w 6945100"/>
              <a:gd name="connsiteY4" fmla="*/ 0 h 4047704"/>
              <a:gd name="connsiteX5" fmla="*/ 2477086 w 6945100"/>
              <a:gd name="connsiteY5" fmla="*/ 0 h 4047704"/>
              <a:gd name="connsiteX6" fmla="*/ 3055844 w 6945100"/>
              <a:gd name="connsiteY6" fmla="*/ 0 h 4047704"/>
              <a:gd name="connsiteX7" fmla="*/ 3426249 w 6945100"/>
              <a:gd name="connsiteY7" fmla="*/ 0 h 4047704"/>
              <a:gd name="connsiteX8" fmla="*/ 4005008 w 6945100"/>
              <a:gd name="connsiteY8" fmla="*/ 0 h 4047704"/>
              <a:gd name="connsiteX9" fmla="*/ 4722668 w 6945100"/>
              <a:gd name="connsiteY9" fmla="*/ 0 h 4047704"/>
              <a:gd name="connsiteX10" fmla="*/ 5231975 w 6945100"/>
              <a:gd name="connsiteY10" fmla="*/ 0 h 4047704"/>
              <a:gd name="connsiteX11" fmla="*/ 5741283 w 6945100"/>
              <a:gd name="connsiteY11" fmla="*/ 0 h 4047704"/>
              <a:gd name="connsiteX12" fmla="*/ 6320041 w 6945100"/>
              <a:gd name="connsiteY12" fmla="*/ 0 h 4047704"/>
              <a:gd name="connsiteX13" fmla="*/ 6945100 w 6945100"/>
              <a:gd name="connsiteY13" fmla="*/ 0 h 4047704"/>
              <a:gd name="connsiteX14" fmla="*/ 6945100 w 6945100"/>
              <a:gd name="connsiteY14" fmla="*/ 618720 h 4047704"/>
              <a:gd name="connsiteX15" fmla="*/ 6945100 w 6945100"/>
              <a:gd name="connsiteY15" fmla="*/ 1277918 h 4047704"/>
              <a:gd name="connsiteX16" fmla="*/ 6945100 w 6945100"/>
              <a:gd name="connsiteY16" fmla="*/ 1815684 h 4047704"/>
              <a:gd name="connsiteX17" fmla="*/ 6945100 w 6945100"/>
              <a:gd name="connsiteY17" fmla="*/ 2312974 h 4047704"/>
              <a:gd name="connsiteX18" fmla="*/ 6945100 w 6945100"/>
              <a:gd name="connsiteY18" fmla="*/ 2891217 h 4047704"/>
              <a:gd name="connsiteX19" fmla="*/ 6945100 w 6945100"/>
              <a:gd name="connsiteY19" fmla="*/ 3509938 h 4047704"/>
              <a:gd name="connsiteX20" fmla="*/ 6945100 w 6945100"/>
              <a:gd name="connsiteY20" fmla="*/ 4047704 h 4047704"/>
              <a:gd name="connsiteX21" fmla="*/ 6296891 w 6945100"/>
              <a:gd name="connsiteY21" fmla="*/ 4047704 h 4047704"/>
              <a:gd name="connsiteX22" fmla="*/ 5787583 w 6945100"/>
              <a:gd name="connsiteY22" fmla="*/ 4047704 h 4047704"/>
              <a:gd name="connsiteX23" fmla="*/ 5278276 w 6945100"/>
              <a:gd name="connsiteY23" fmla="*/ 4047704 h 4047704"/>
              <a:gd name="connsiteX24" fmla="*/ 4768969 w 6945100"/>
              <a:gd name="connsiteY24" fmla="*/ 4047704 h 4047704"/>
              <a:gd name="connsiteX25" fmla="*/ 4259661 w 6945100"/>
              <a:gd name="connsiteY25" fmla="*/ 4047704 h 4047704"/>
              <a:gd name="connsiteX26" fmla="*/ 3611452 w 6945100"/>
              <a:gd name="connsiteY26" fmla="*/ 4047704 h 4047704"/>
              <a:gd name="connsiteX27" fmla="*/ 3032694 w 6945100"/>
              <a:gd name="connsiteY27" fmla="*/ 4047704 h 4047704"/>
              <a:gd name="connsiteX28" fmla="*/ 2662288 w 6945100"/>
              <a:gd name="connsiteY28" fmla="*/ 4047704 h 4047704"/>
              <a:gd name="connsiteX29" fmla="*/ 2152981 w 6945100"/>
              <a:gd name="connsiteY29" fmla="*/ 4047704 h 4047704"/>
              <a:gd name="connsiteX30" fmla="*/ 1504772 w 6945100"/>
              <a:gd name="connsiteY30" fmla="*/ 4047704 h 4047704"/>
              <a:gd name="connsiteX31" fmla="*/ 1064915 w 6945100"/>
              <a:gd name="connsiteY31" fmla="*/ 4047704 h 4047704"/>
              <a:gd name="connsiteX32" fmla="*/ 0 w 6945100"/>
              <a:gd name="connsiteY32" fmla="*/ 4047704 h 4047704"/>
              <a:gd name="connsiteX33" fmla="*/ 0 w 6945100"/>
              <a:gd name="connsiteY33" fmla="*/ 3388506 h 4047704"/>
              <a:gd name="connsiteX34" fmla="*/ 0 w 6945100"/>
              <a:gd name="connsiteY34" fmla="*/ 2729309 h 4047704"/>
              <a:gd name="connsiteX35" fmla="*/ 0 w 6945100"/>
              <a:gd name="connsiteY35" fmla="*/ 2272497 h 4047704"/>
              <a:gd name="connsiteX36" fmla="*/ 0 w 6945100"/>
              <a:gd name="connsiteY36" fmla="*/ 1694253 h 4047704"/>
              <a:gd name="connsiteX37" fmla="*/ 0 w 6945100"/>
              <a:gd name="connsiteY37" fmla="*/ 1196964 h 4047704"/>
              <a:gd name="connsiteX38" fmla="*/ 0 w 6945100"/>
              <a:gd name="connsiteY38" fmla="*/ 699675 h 4047704"/>
              <a:gd name="connsiteX39" fmla="*/ 0 w 6945100"/>
              <a:gd name="connsiteY39" fmla="*/ 0 h 4047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945100" h="4047704" fill="none" extrusionOk="0">
                <a:moveTo>
                  <a:pt x="0" y="0"/>
                </a:moveTo>
                <a:cubicBezTo>
                  <a:pt x="135343" y="-2780"/>
                  <a:pt x="253483" y="29254"/>
                  <a:pt x="370405" y="0"/>
                </a:cubicBezTo>
                <a:cubicBezTo>
                  <a:pt x="487327" y="-29254"/>
                  <a:pt x="827832" y="12185"/>
                  <a:pt x="1018615" y="0"/>
                </a:cubicBezTo>
                <a:cubicBezTo>
                  <a:pt x="1209398" y="-12185"/>
                  <a:pt x="1209179" y="44316"/>
                  <a:pt x="1389020" y="0"/>
                </a:cubicBezTo>
                <a:cubicBezTo>
                  <a:pt x="1568862" y="-44316"/>
                  <a:pt x="1613168" y="21449"/>
                  <a:pt x="1759425" y="0"/>
                </a:cubicBezTo>
                <a:cubicBezTo>
                  <a:pt x="1905682" y="-21449"/>
                  <a:pt x="2322870" y="11106"/>
                  <a:pt x="2477086" y="0"/>
                </a:cubicBezTo>
                <a:cubicBezTo>
                  <a:pt x="2631302" y="-11106"/>
                  <a:pt x="2888971" y="44452"/>
                  <a:pt x="3055844" y="0"/>
                </a:cubicBezTo>
                <a:cubicBezTo>
                  <a:pt x="3222717" y="-44452"/>
                  <a:pt x="3337722" y="22929"/>
                  <a:pt x="3426249" y="0"/>
                </a:cubicBezTo>
                <a:cubicBezTo>
                  <a:pt x="3514776" y="-22929"/>
                  <a:pt x="3766589" y="19441"/>
                  <a:pt x="4005008" y="0"/>
                </a:cubicBezTo>
                <a:cubicBezTo>
                  <a:pt x="4243427" y="-19441"/>
                  <a:pt x="4458093" y="77254"/>
                  <a:pt x="4722668" y="0"/>
                </a:cubicBezTo>
                <a:cubicBezTo>
                  <a:pt x="4987243" y="-77254"/>
                  <a:pt x="5028802" y="40360"/>
                  <a:pt x="5231975" y="0"/>
                </a:cubicBezTo>
                <a:cubicBezTo>
                  <a:pt x="5435148" y="-40360"/>
                  <a:pt x="5560660" y="32967"/>
                  <a:pt x="5741283" y="0"/>
                </a:cubicBezTo>
                <a:cubicBezTo>
                  <a:pt x="5921906" y="-32967"/>
                  <a:pt x="6173419" y="14903"/>
                  <a:pt x="6320041" y="0"/>
                </a:cubicBezTo>
                <a:cubicBezTo>
                  <a:pt x="6466663" y="-14903"/>
                  <a:pt x="6722943" y="11628"/>
                  <a:pt x="6945100" y="0"/>
                </a:cubicBezTo>
                <a:cubicBezTo>
                  <a:pt x="6969511" y="243914"/>
                  <a:pt x="6936484" y="400863"/>
                  <a:pt x="6945100" y="618720"/>
                </a:cubicBezTo>
                <a:cubicBezTo>
                  <a:pt x="6953716" y="836577"/>
                  <a:pt x="6905386" y="1063766"/>
                  <a:pt x="6945100" y="1277918"/>
                </a:cubicBezTo>
                <a:cubicBezTo>
                  <a:pt x="6984814" y="1492070"/>
                  <a:pt x="6906356" y="1673033"/>
                  <a:pt x="6945100" y="1815684"/>
                </a:cubicBezTo>
                <a:cubicBezTo>
                  <a:pt x="6983844" y="1958335"/>
                  <a:pt x="6937025" y="2145961"/>
                  <a:pt x="6945100" y="2312974"/>
                </a:cubicBezTo>
                <a:cubicBezTo>
                  <a:pt x="6953175" y="2479987"/>
                  <a:pt x="6941086" y="2756141"/>
                  <a:pt x="6945100" y="2891217"/>
                </a:cubicBezTo>
                <a:cubicBezTo>
                  <a:pt x="6949114" y="3026293"/>
                  <a:pt x="6898540" y="3272533"/>
                  <a:pt x="6945100" y="3509938"/>
                </a:cubicBezTo>
                <a:cubicBezTo>
                  <a:pt x="6991660" y="3747343"/>
                  <a:pt x="6882818" y="3939854"/>
                  <a:pt x="6945100" y="4047704"/>
                </a:cubicBezTo>
                <a:cubicBezTo>
                  <a:pt x="6646747" y="4080022"/>
                  <a:pt x="6520268" y="4012865"/>
                  <a:pt x="6296891" y="4047704"/>
                </a:cubicBezTo>
                <a:cubicBezTo>
                  <a:pt x="6073514" y="4082543"/>
                  <a:pt x="5895072" y="4029036"/>
                  <a:pt x="5787583" y="4047704"/>
                </a:cubicBezTo>
                <a:cubicBezTo>
                  <a:pt x="5680094" y="4066372"/>
                  <a:pt x="5451925" y="4004125"/>
                  <a:pt x="5278276" y="4047704"/>
                </a:cubicBezTo>
                <a:cubicBezTo>
                  <a:pt x="5104627" y="4091283"/>
                  <a:pt x="4996234" y="4047169"/>
                  <a:pt x="4768969" y="4047704"/>
                </a:cubicBezTo>
                <a:cubicBezTo>
                  <a:pt x="4541704" y="4048239"/>
                  <a:pt x="4393675" y="4034780"/>
                  <a:pt x="4259661" y="4047704"/>
                </a:cubicBezTo>
                <a:cubicBezTo>
                  <a:pt x="4125647" y="4060628"/>
                  <a:pt x="3883344" y="4034061"/>
                  <a:pt x="3611452" y="4047704"/>
                </a:cubicBezTo>
                <a:cubicBezTo>
                  <a:pt x="3339560" y="4061347"/>
                  <a:pt x="3304095" y="4020108"/>
                  <a:pt x="3032694" y="4047704"/>
                </a:cubicBezTo>
                <a:cubicBezTo>
                  <a:pt x="2761293" y="4075300"/>
                  <a:pt x="2845369" y="4008195"/>
                  <a:pt x="2662288" y="4047704"/>
                </a:cubicBezTo>
                <a:cubicBezTo>
                  <a:pt x="2479207" y="4087213"/>
                  <a:pt x="2348621" y="4004108"/>
                  <a:pt x="2152981" y="4047704"/>
                </a:cubicBezTo>
                <a:cubicBezTo>
                  <a:pt x="1957341" y="4091300"/>
                  <a:pt x="1636905" y="4032125"/>
                  <a:pt x="1504772" y="4047704"/>
                </a:cubicBezTo>
                <a:cubicBezTo>
                  <a:pt x="1372639" y="4063283"/>
                  <a:pt x="1236129" y="4021576"/>
                  <a:pt x="1064915" y="4047704"/>
                </a:cubicBezTo>
                <a:cubicBezTo>
                  <a:pt x="893701" y="4073832"/>
                  <a:pt x="323936" y="4003171"/>
                  <a:pt x="0" y="4047704"/>
                </a:cubicBezTo>
                <a:cubicBezTo>
                  <a:pt x="-27987" y="3754055"/>
                  <a:pt x="51715" y="3598520"/>
                  <a:pt x="0" y="3388506"/>
                </a:cubicBezTo>
                <a:cubicBezTo>
                  <a:pt x="-51715" y="3178492"/>
                  <a:pt x="41143" y="2936810"/>
                  <a:pt x="0" y="2729309"/>
                </a:cubicBezTo>
                <a:cubicBezTo>
                  <a:pt x="-41143" y="2521808"/>
                  <a:pt x="32318" y="2372895"/>
                  <a:pt x="0" y="2272497"/>
                </a:cubicBezTo>
                <a:cubicBezTo>
                  <a:pt x="-32318" y="2172099"/>
                  <a:pt x="39717" y="1826706"/>
                  <a:pt x="0" y="1694253"/>
                </a:cubicBezTo>
                <a:cubicBezTo>
                  <a:pt x="-39717" y="1561800"/>
                  <a:pt x="22634" y="1320624"/>
                  <a:pt x="0" y="1196964"/>
                </a:cubicBezTo>
                <a:cubicBezTo>
                  <a:pt x="-22634" y="1073304"/>
                  <a:pt x="4541" y="892135"/>
                  <a:pt x="0" y="699675"/>
                </a:cubicBezTo>
                <a:cubicBezTo>
                  <a:pt x="-4541" y="507215"/>
                  <a:pt x="18818" y="208052"/>
                  <a:pt x="0" y="0"/>
                </a:cubicBezTo>
                <a:close/>
              </a:path>
              <a:path w="6945100" h="4047704" stroke="0" extrusionOk="0">
                <a:moveTo>
                  <a:pt x="0" y="0"/>
                </a:moveTo>
                <a:cubicBezTo>
                  <a:pt x="142052" y="-36107"/>
                  <a:pt x="368943" y="40194"/>
                  <a:pt x="509307" y="0"/>
                </a:cubicBezTo>
                <a:cubicBezTo>
                  <a:pt x="649671" y="-40194"/>
                  <a:pt x="776922" y="7735"/>
                  <a:pt x="879713" y="0"/>
                </a:cubicBezTo>
                <a:cubicBezTo>
                  <a:pt x="982504" y="-7735"/>
                  <a:pt x="1393352" y="55438"/>
                  <a:pt x="1597373" y="0"/>
                </a:cubicBezTo>
                <a:cubicBezTo>
                  <a:pt x="1801394" y="-55438"/>
                  <a:pt x="1891060" y="55483"/>
                  <a:pt x="2106680" y="0"/>
                </a:cubicBezTo>
                <a:cubicBezTo>
                  <a:pt x="2322300" y="-55483"/>
                  <a:pt x="2467768" y="2257"/>
                  <a:pt x="2615988" y="0"/>
                </a:cubicBezTo>
                <a:cubicBezTo>
                  <a:pt x="2764208" y="-2257"/>
                  <a:pt x="3162183" y="19106"/>
                  <a:pt x="3333648" y="0"/>
                </a:cubicBezTo>
                <a:cubicBezTo>
                  <a:pt x="3505113" y="-19106"/>
                  <a:pt x="3628152" y="11449"/>
                  <a:pt x="3773504" y="0"/>
                </a:cubicBezTo>
                <a:cubicBezTo>
                  <a:pt x="3918856" y="-11449"/>
                  <a:pt x="4307918" y="74685"/>
                  <a:pt x="4491165" y="0"/>
                </a:cubicBezTo>
                <a:cubicBezTo>
                  <a:pt x="4674412" y="-74685"/>
                  <a:pt x="4918650" y="18661"/>
                  <a:pt x="5208825" y="0"/>
                </a:cubicBezTo>
                <a:cubicBezTo>
                  <a:pt x="5499000" y="-18661"/>
                  <a:pt x="5666922" y="8652"/>
                  <a:pt x="5787583" y="0"/>
                </a:cubicBezTo>
                <a:cubicBezTo>
                  <a:pt x="5908244" y="-8652"/>
                  <a:pt x="6428029" y="51570"/>
                  <a:pt x="6945100" y="0"/>
                </a:cubicBezTo>
                <a:cubicBezTo>
                  <a:pt x="6950467" y="235521"/>
                  <a:pt x="6900057" y="427247"/>
                  <a:pt x="6945100" y="537766"/>
                </a:cubicBezTo>
                <a:cubicBezTo>
                  <a:pt x="6990143" y="648285"/>
                  <a:pt x="6944059" y="801681"/>
                  <a:pt x="6945100" y="994579"/>
                </a:cubicBezTo>
                <a:cubicBezTo>
                  <a:pt x="6946141" y="1187477"/>
                  <a:pt x="6890027" y="1424265"/>
                  <a:pt x="6945100" y="1572822"/>
                </a:cubicBezTo>
                <a:cubicBezTo>
                  <a:pt x="7000173" y="1721379"/>
                  <a:pt x="6899049" y="1895289"/>
                  <a:pt x="6945100" y="2151066"/>
                </a:cubicBezTo>
                <a:cubicBezTo>
                  <a:pt x="6991151" y="2406843"/>
                  <a:pt x="6885188" y="2579893"/>
                  <a:pt x="6945100" y="2729309"/>
                </a:cubicBezTo>
                <a:cubicBezTo>
                  <a:pt x="7005012" y="2878725"/>
                  <a:pt x="6918486" y="3106344"/>
                  <a:pt x="6945100" y="3348029"/>
                </a:cubicBezTo>
                <a:cubicBezTo>
                  <a:pt x="6971714" y="3589714"/>
                  <a:pt x="6925303" y="3842747"/>
                  <a:pt x="6945100" y="4047704"/>
                </a:cubicBezTo>
                <a:cubicBezTo>
                  <a:pt x="6624636" y="4096011"/>
                  <a:pt x="6509504" y="4003015"/>
                  <a:pt x="6296891" y="4047704"/>
                </a:cubicBezTo>
                <a:cubicBezTo>
                  <a:pt x="6084278" y="4092393"/>
                  <a:pt x="6067474" y="4026881"/>
                  <a:pt x="5857034" y="4047704"/>
                </a:cubicBezTo>
                <a:cubicBezTo>
                  <a:pt x="5646594" y="4068527"/>
                  <a:pt x="5370285" y="3967411"/>
                  <a:pt x="5139374" y="4047704"/>
                </a:cubicBezTo>
                <a:cubicBezTo>
                  <a:pt x="4908463" y="4127997"/>
                  <a:pt x="4711233" y="4022217"/>
                  <a:pt x="4560616" y="4047704"/>
                </a:cubicBezTo>
                <a:cubicBezTo>
                  <a:pt x="4409999" y="4073191"/>
                  <a:pt x="4305632" y="4020308"/>
                  <a:pt x="4120759" y="4047704"/>
                </a:cubicBezTo>
                <a:cubicBezTo>
                  <a:pt x="3935886" y="4075100"/>
                  <a:pt x="3732438" y="4029877"/>
                  <a:pt x="3542001" y="4047704"/>
                </a:cubicBezTo>
                <a:cubicBezTo>
                  <a:pt x="3351564" y="4065531"/>
                  <a:pt x="3326914" y="4031806"/>
                  <a:pt x="3171596" y="4047704"/>
                </a:cubicBezTo>
                <a:cubicBezTo>
                  <a:pt x="3016278" y="4063602"/>
                  <a:pt x="2911027" y="4039785"/>
                  <a:pt x="2801190" y="4047704"/>
                </a:cubicBezTo>
                <a:cubicBezTo>
                  <a:pt x="2691353" y="4055623"/>
                  <a:pt x="2403575" y="3981702"/>
                  <a:pt x="2222432" y="4047704"/>
                </a:cubicBezTo>
                <a:cubicBezTo>
                  <a:pt x="2041289" y="4113706"/>
                  <a:pt x="1874405" y="4008181"/>
                  <a:pt x="1782576" y="4047704"/>
                </a:cubicBezTo>
                <a:cubicBezTo>
                  <a:pt x="1690747" y="4087227"/>
                  <a:pt x="1403835" y="4037332"/>
                  <a:pt x="1134366" y="4047704"/>
                </a:cubicBezTo>
                <a:cubicBezTo>
                  <a:pt x="864897" y="4058076"/>
                  <a:pt x="898609" y="4035248"/>
                  <a:pt x="694510" y="4047704"/>
                </a:cubicBezTo>
                <a:cubicBezTo>
                  <a:pt x="490411" y="4060160"/>
                  <a:pt x="259380" y="3996193"/>
                  <a:pt x="0" y="4047704"/>
                </a:cubicBezTo>
                <a:cubicBezTo>
                  <a:pt x="-53760" y="3820427"/>
                  <a:pt x="3762" y="3813675"/>
                  <a:pt x="0" y="3590892"/>
                </a:cubicBezTo>
                <a:cubicBezTo>
                  <a:pt x="-3762" y="3368109"/>
                  <a:pt x="35155" y="3314776"/>
                  <a:pt x="0" y="3093602"/>
                </a:cubicBezTo>
                <a:cubicBezTo>
                  <a:pt x="-35155" y="2872428"/>
                  <a:pt x="17863" y="2655826"/>
                  <a:pt x="0" y="2474882"/>
                </a:cubicBezTo>
                <a:cubicBezTo>
                  <a:pt x="-17863" y="2293938"/>
                  <a:pt x="55897" y="1949976"/>
                  <a:pt x="0" y="1815684"/>
                </a:cubicBezTo>
                <a:cubicBezTo>
                  <a:pt x="-55897" y="1681392"/>
                  <a:pt x="28638" y="1437381"/>
                  <a:pt x="0" y="1277918"/>
                </a:cubicBezTo>
                <a:cubicBezTo>
                  <a:pt x="-28638" y="1118455"/>
                  <a:pt x="13933" y="770250"/>
                  <a:pt x="0" y="618720"/>
                </a:cubicBezTo>
                <a:cubicBezTo>
                  <a:pt x="-13933" y="467190"/>
                  <a:pt x="59831" y="244291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2515650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 22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2D85639A-A6FF-A130-C4ED-7B5E229FFA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5"/>
            <a:ext cx="8129587" cy="1173162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2"/>
            <a:ext cx="7784307" cy="900112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Aucun doute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4E6E6F-4B27-60A2-935E-687E2FBF8BC9}"/>
              </a:ext>
            </a:extLst>
          </p:cNvPr>
          <p:cNvSpPr/>
          <p:nvPr/>
        </p:nvSpPr>
        <p:spPr>
          <a:xfrm>
            <a:off x="8601095" y="2565478"/>
            <a:ext cx="3214687" cy="2756031"/>
          </a:xfrm>
          <a:custGeom>
            <a:avLst/>
            <a:gdLst>
              <a:gd name="connsiteX0" fmla="*/ 0 w 3214687"/>
              <a:gd name="connsiteY0" fmla="*/ 0 h 2756031"/>
              <a:gd name="connsiteX1" fmla="*/ 600075 w 3214687"/>
              <a:gd name="connsiteY1" fmla="*/ 0 h 2756031"/>
              <a:gd name="connsiteX2" fmla="*/ 1168003 w 3214687"/>
              <a:gd name="connsiteY2" fmla="*/ 0 h 2756031"/>
              <a:gd name="connsiteX3" fmla="*/ 1703784 w 3214687"/>
              <a:gd name="connsiteY3" fmla="*/ 0 h 2756031"/>
              <a:gd name="connsiteX4" fmla="*/ 2239565 w 3214687"/>
              <a:gd name="connsiteY4" fmla="*/ 0 h 2756031"/>
              <a:gd name="connsiteX5" fmla="*/ 3214687 w 3214687"/>
              <a:gd name="connsiteY5" fmla="*/ 0 h 2756031"/>
              <a:gd name="connsiteX6" fmla="*/ 3214687 w 3214687"/>
              <a:gd name="connsiteY6" fmla="*/ 578767 h 2756031"/>
              <a:gd name="connsiteX7" fmla="*/ 3214687 w 3214687"/>
              <a:gd name="connsiteY7" fmla="*/ 1074852 h 2756031"/>
              <a:gd name="connsiteX8" fmla="*/ 3214687 w 3214687"/>
              <a:gd name="connsiteY8" fmla="*/ 1653619 h 2756031"/>
              <a:gd name="connsiteX9" fmla="*/ 3214687 w 3214687"/>
              <a:gd name="connsiteY9" fmla="*/ 2122144 h 2756031"/>
              <a:gd name="connsiteX10" fmla="*/ 3214687 w 3214687"/>
              <a:gd name="connsiteY10" fmla="*/ 2756031 h 2756031"/>
              <a:gd name="connsiteX11" fmla="*/ 2743200 w 3214687"/>
              <a:gd name="connsiteY11" fmla="*/ 2756031 h 2756031"/>
              <a:gd name="connsiteX12" fmla="*/ 2143125 w 3214687"/>
              <a:gd name="connsiteY12" fmla="*/ 2756031 h 2756031"/>
              <a:gd name="connsiteX13" fmla="*/ 1639490 w 3214687"/>
              <a:gd name="connsiteY13" fmla="*/ 2756031 h 2756031"/>
              <a:gd name="connsiteX14" fmla="*/ 1039415 w 3214687"/>
              <a:gd name="connsiteY14" fmla="*/ 2756031 h 2756031"/>
              <a:gd name="connsiteX15" fmla="*/ 567928 w 3214687"/>
              <a:gd name="connsiteY15" fmla="*/ 2756031 h 2756031"/>
              <a:gd name="connsiteX16" fmla="*/ 0 w 3214687"/>
              <a:gd name="connsiteY16" fmla="*/ 2756031 h 2756031"/>
              <a:gd name="connsiteX17" fmla="*/ 0 w 3214687"/>
              <a:gd name="connsiteY17" fmla="*/ 2287506 h 2756031"/>
              <a:gd name="connsiteX18" fmla="*/ 0 w 3214687"/>
              <a:gd name="connsiteY18" fmla="*/ 1818980 h 2756031"/>
              <a:gd name="connsiteX19" fmla="*/ 0 w 3214687"/>
              <a:gd name="connsiteY19" fmla="*/ 1350455 h 2756031"/>
              <a:gd name="connsiteX20" fmla="*/ 0 w 3214687"/>
              <a:gd name="connsiteY20" fmla="*/ 744128 h 2756031"/>
              <a:gd name="connsiteX21" fmla="*/ 0 w 3214687"/>
              <a:gd name="connsiteY21" fmla="*/ 0 h 275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214687" h="2756031" fill="none" extrusionOk="0">
                <a:moveTo>
                  <a:pt x="0" y="0"/>
                </a:moveTo>
                <a:cubicBezTo>
                  <a:pt x="239242" y="-35435"/>
                  <a:pt x="316991" y="70827"/>
                  <a:pt x="600075" y="0"/>
                </a:cubicBezTo>
                <a:cubicBezTo>
                  <a:pt x="883159" y="-70827"/>
                  <a:pt x="979647" y="48267"/>
                  <a:pt x="1168003" y="0"/>
                </a:cubicBezTo>
                <a:cubicBezTo>
                  <a:pt x="1356359" y="-48267"/>
                  <a:pt x="1496167" y="49834"/>
                  <a:pt x="1703784" y="0"/>
                </a:cubicBezTo>
                <a:cubicBezTo>
                  <a:pt x="1911401" y="-49834"/>
                  <a:pt x="2121588" y="12069"/>
                  <a:pt x="2239565" y="0"/>
                </a:cubicBezTo>
                <a:cubicBezTo>
                  <a:pt x="2357542" y="-12069"/>
                  <a:pt x="2951632" y="90681"/>
                  <a:pt x="3214687" y="0"/>
                </a:cubicBezTo>
                <a:cubicBezTo>
                  <a:pt x="3237666" y="175068"/>
                  <a:pt x="3197518" y="309068"/>
                  <a:pt x="3214687" y="578767"/>
                </a:cubicBezTo>
                <a:cubicBezTo>
                  <a:pt x="3231856" y="848466"/>
                  <a:pt x="3206619" y="958569"/>
                  <a:pt x="3214687" y="1074852"/>
                </a:cubicBezTo>
                <a:cubicBezTo>
                  <a:pt x="3222755" y="1191136"/>
                  <a:pt x="3213669" y="1516244"/>
                  <a:pt x="3214687" y="1653619"/>
                </a:cubicBezTo>
                <a:cubicBezTo>
                  <a:pt x="3215705" y="1790994"/>
                  <a:pt x="3169122" y="1986766"/>
                  <a:pt x="3214687" y="2122144"/>
                </a:cubicBezTo>
                <a:cubicBezTo>
                  <a:pt x="3260252" y="2257523"/>
                  <a:pt x="3186470" y="2475734"/>
                  <a:pt x="3214687" y="2756031"/>
                </a:cubicBezTo>
                <a:cubicBezTo>
                  <a:pt x="2988133" y="2800739"/>
                  <a:pt x="2921806" y="2724959"/>
                  <a:pt x="2743200" y="2756031"/>
                </a:cubicBezTo>
                <a:cubicBezTo>
                  <a:pt x="2564594" y="2787103"/>
                  <a:pt x="2440063" y="2695729"/>
                  <a:pt x="2143125" y="2756031"/>
                </a:cubicBezTo>
                <a:cubicBezTo>
                  <a:pt x="1846187" y="2816333"/>
                  <a:pt x="1831023" y="2722529"/>
                  <a:pt x="1639490" y="2756031"/>
                </a:cubicBezTo>
                <a:cubicBezTo>
                  <a:pt x="1447958" y="2789533"/>
                  <a:pt x="1174173" y="2719418"/>
                  <a:pt x="1039415" y="2756031"/>
                </a:cubicBezTo>
                <a:cubicBezTo>
                  <a:pt x="904658" y="2792644"/>
                  <a:pt x="764956" y="2739929"/>
                  <a:pt x="567928" y="2756031"/>
                </a:cubicBezTo>
                <a:cubicBezTo>
                  <a:pt x="370900" y="2772133"/>
                  <a:pt x="117255" y="2725761"/>
                  <a:pt x="0" y="2756031"/>
                </a:cubicBezTo>
                <a:cubicBezTo>
                  <a:pt x="-48773" y="2661592"/>
                  <a:pt x="42411" y="2408521"/>
                  <a:pt x="0" y="2287506"/>
                </a:cubicBezTo>
                <a:cubicBezTo>
                  <a:pt x="-42411" y="2166492"/>
                  <a:pt x="8911" y="1955471"/>
                  <a:pt x="0" y="1818980"/>
                </a:cubicBezTo>
                <a:cubicBezTo>
                  <a:pt x="-8911" y="1682489"/>
                  <a:pt x="51908" y="1576669"/>
                  <a:pt x="0" y="1350455"/>
                </a:cubicBezTo>
                <a:cubicBezTo>
                  <a:pt x="-51908" y="1124242"/>
                  <a:pt x="3820" y="962879"/>
                  <a:pt x="0" y="744128"/>
                </a:cubicBezTo>
                <a:cubicBezTo>
                  <a:pt x="-3820" y="525377"/>
                  <a:pt x="8925" y="269010"/>
                  <a:pt x="0" y="0"/>
                </a:cubicBezTo>
                <a:close/>
              </a:path>
              <a:path w="3214687" h="2756031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26714" y="169008"/>
                  <a:pt x="3196714" y="305222"/>
                  <a:pt x="3214687" y="496086"/>
                </a:cubicBezTo>
                <a:cubicBezTo>
                  <a:pt x="3232660" y="686950"/>
                  <a:pt x="3155333" y="844299"/>
                  <a:pt x="3214687" y="1047292"/>
                </a:cubicBezTo>
                <a:cubicBezTo>
                  <a:pt x="3274041" y="1250285"/>
                  <a:pt x="3184518" y="1352294"/>
                  <a:pt x="3214687" y="1543377"/>
                </a:cubicBezTo>
                <a:cubicBezTo>
                  <a:pt x="3244856" y="1734461"/>
                  <a:pt x="3163480" y="1895554"/>
                  <a:pt x="3214687" y="2039463"/>
                </a:cubicBezTo>
                <a:cubicBezTo>
                  <a:pt x="3265894" y="2183372"/>
                  <a:pt x="3147946" y="2434264"/>
                  <a:pt x="3214687" y="2756031"/>
                </a:cubicBezTo>
                <a:cubicBezTo>
                  <a:pt x="3013112" y="2813957"/>
                  <a:pt x="2927823" y="2739986"/>
                  <a:pt x="2646759" y="2756031"/>
                </a:cubicBezTo>
                <a:cubicBezTo>
                  <a:pt x="2365695" y="2772076"/>
                  <a:pt x="2174860" y="2700547"/>
                  <a:pt x="2046684" y="2756031"/>
                </a:cubicBezTo>
                <a:cubicBezTo>
                  <a:pt x="1918508" y="2811515"/>
                  <a:pt x="1602294" y="2716369"/>
                  <a:pt x="1446609" y="2756031"/>
                </a:cubicBezTo>
                <a:cubicBezTo>
                  <a:pt x="1290925" y="2795693"/>
                  <a:pt x="1207472" y="2715717"/>
                  <a:pt x="975122" y="2756031"/>
                </a:cubicBezTo>
                <a:cubicBezTo>
                  <a:pt x="742772" y="2796345"/>
                  <a:pt x="476105" y="2650535"/>
                  <a:pt x="0" y="2756031"/>
                </a:cubicBezTo>
                <a:cubicBezTo>
                  <a:pt x="-56793" y="2482559"/>
                  <a:pt x="3410" y="2374912"/>
                  <a:pt x="0" y="2149704"/>
                </a:cubicBezTo>
                <a:cubicBezTo>
                  <a:pt x="-3410" y="1924496"/>
                  <a:pt x="17289" y="1836237"/>
                  <a:pt x="0" y="1681179"/>
                </a:cubicBezTo>
                <a:cubicBezTo>
                  <a:pt x="-17289" y="1526122"/>
                  <a:pt x="23325" y="1302258"/>
                  <a:pt x="0" y="1185093"/>
                </a:cubicBezTo>
                <a:cubicBezTo>
                  <a:pt x="-23325" y="1067928"/>
                  <a:pt x="23582" y="877770"/>
                  <a:pt x="0" y="689008"/>
                </a:cubicBezTo>
                <a:cubicBezTo>
                  <a:pt x="-23582" y="500246"/>
                  <a:pt x="20817" y="138381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D0CC8B4-5301-C4BF-9A63-3918BDA64C36}"/>
              </a:ext>
            </a:extLst>
          </p:cNvPr>
          <p:cNvSpPr txBox="1"/>
          <p:nvPr/>
        </p:nvSpPr>
        <p:spPr>
          <a:xfrm>
            <a:off x="9569267" y="2563419"/>
            <a:ext cx="1278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Constat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F76D4F9-8E70-00CD-68DE-9D64908B0858}"/>
              </a:ext>
            </a:extLst>
          </p:cNvPr>
          <p:cNvSpPr txBox="1"/>
          <p:nvPr/>
        </p:nvSpPr>
        <p:spPr>
          <a:xfrm>
            <a:off x="8843982" y="3151266"/>
            <a:ext cx="270033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Instagram est le réseau social qui réussit à convertir le mieux ses prospects en acheteurs.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Instagram a les plus gros bénéfices, devant Twitter et devant Facebook.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</p:txBody>
      </p:sp>
      <p:pic>
        <p:nvPicPr>
          <p:cNvPr id="8" name="Image 7" descr="Une image contenant texte, capture d’écran, diagramme, cercle&#10;&#10;Description générée automatiquement">
            <a:extLst>
              <a:ext uri="{FF2B5EF4-FFF2-40B4-BE49-F238E27FC236}">
                <a16:creationId xmlns:a16="http://schemas.microsoft.com/office/drawing/2014/main" id="{0EDC743B-3B8D-DD5C-1A32-04BF3A848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33" y="1878212"/>
            <a:ext cx="7772400" cy="4389236"/>
          </a:xfrm>
          <a:custGeom>
            <a:avLst/>
            <a:gdLst>
              <a:gd name="connsiteX0" fmla="*/ 0 w 7772400"/>
              <a:gd name="connsiteY0" fmla="*/ 0 h 4389236"/>
              <a:gd name="connsiteX1" fmla="*/ 597877 w 7772400"/>
              <a:gd name="connsiteY1" fmla="*/ 0 h 4389236"/>
              <a:gd name="connsiteX2" fmla="*/ 1351202 w 7772400"/>
              <a:gd name="connsiteY2" fmla="*/ 0 h 4389236"/>
              <a:gd name="connsiteX3" fmla="*/ 1871355 w 7772400"/>
              <a:gd name="connsiteY3" fmla="*/ 0 h 4389236"/>
              <a:gd name="connsiteX4" fmla="*/ 2391508 w 7772400"/>
              <a:gd name="connsiteY4" fmla="*/ 0 h 4389236"/>
              <a:gd name="connsiteX5" fmla="*/ 2989385 w 7772400"/>
              <a:gd name="connsiteY5" fmla="*/ 0 h 4389236"/>
              <a:gd name="connsiteX6" fmla="*/ 3664986 w 7772400"/>
              <a:gd name="connsiteY6" fmla="*/ 0 h 4389236"/>
              <a:gd name="connsiteX7" fmla="*/ 4340586 w 7772400"/>
              <a:gd name="connsiteY7" fmla="*/ 0 h 4389236"/>
              <a:gd name="connsiteX8" fmla="*/ 5016187 w 7772400"/>
              <a:gd name="connsiteY8" fmla="*/ 0 h 4389236"/>
              <a:gd name="connsiteX9" fmla="*/ 5769512 w 7772400"/>
              <a:gd name="connsiteY9" fmla="*/ 0 h 4389236"/>
              <a:gd name="connsiteX10" fmla="*/ 6367389 w 7772400"/>
              <a:gd name="connsiteY10" fmla="*/ 0 h 4389236"/>
              <a:gd name="connsiteX11" fmla="*/ 7042990 w 7772400"/>
              <a:gd name="connsiteY11" fmla="*/ 0 h 4389236"/>
              <a:gd name="connsiteX12" fmla="*/ 7772400 w 7772400"/>
              <a:gd name="connsiteY12" fmla="*/ 0 h 4389236"/>
              <a:gd name="connsiteX13" fmla="*/ 7772400 w 7772400"/>
              <a:gd name="connsiteY13" fmla="*/ 548655 h 4389236"/>
              <a:gd name="connsiteX14" fmla="*/ 7772400 w 7772400"/>
              <a:gd name="connsiteY14" fmla="*/ 1141201 h 4389236"/>
              <a:gd name="connsiteX15" fmla="*/ 7772400 w 7772400"/>
              <a:gd name="connsiteY15" fmla="*/ 1777641 h 4389236"/>
              <a:gd name="connsiteX16" fmla="*/ 7772400 w 7772400"/>
              <a:gd name="connsiteY16" fmla="*/ 2370187 h 4389236"/>
              <a:gd name="connsiteX17" fmla="*/ 7772400 w 7772400"/>
              <a:gd name="connsiteY17" fmla="*/ 2831057 h 4389236"/>
              <a:gd name="connsiteX18" fmla="*/ 7772400 w 7772400"/>
              <a:gd name="connsiteY18" fmla="*/ 3423604 h 4389236"/>
              <a:gd name="connsiteX19" fmla="*/ 7772400 w 7772400"/>
              <a:gd name="connsiteY19" fmla="*/ 4389236 h 4389236"/>
              <a:gd name="connsiteX20" fmla="*/ 7329971 w 7772400"/>
              <a:gd name="connsiteY20" fmla="*/ 4389236 h 4389236"/>
              <a:gd name="connsiteX21" fmla="*/ 6965266 w 7772400"/>
              <a:gd name="connsiteY21" fmla="*/ 4389236 h 4389236"/>
              <a:gd name="connsiteX22" fmla="*/ 6445113 w 7772400"/>
              <a:gd name="connsiteY22" fmla="*/ 4389236 h 4389236"/>
              <a:gd name="connsiteX23" fmla="*/ 5769512 w 7772400"/>
              <a:gd name="connsiteY23" fmla="*/ 4389236 h 4389236"/>
              <a:gd name="connsiteX24" fmla="*/ 5327083 w 7772400"/>
              <a:gd name="connsiteY24" fmla="*/ 4389236 h 4389236"/>
              <a:gd name="connsiteX25" fmla="*/ 4573758 w 7772400"/>
              <a:gd name="connsiteY25" fmla="*/ 4389236 h 4389236"/>
              <a:gd name="connsiteX26" fmla="*/ 3820434 w 7772400"/>
              <a:gd name="connsiteY26" fmla="*/ 4389236 h 4389236"/>
              <a:gd name="connsiteX27" fmla="*/ 3222557 w 7772400"/>
              <a:gd name="connsiteY27" fmla="*/ 4389236 h 4389236"/>
              <a:gd name="connsiteX28" fmla="*/ 2469232 w 7772400"/>
              <a:gd name="connsiteY28" fmla="*/ 4389236 h 4389236"/>
              <a:gd name="connsiteX29" fmla="*/ 1871355 w 7772400"/>
              <a:gd name="connsiteY29" fmla="*/ 4389236 h 4389236"/>
              <a:gd name="connsiteX30" fmla="*/ 1195754 w 7772400"/>
              <a:gd name="connsiteY30" fmla="*/ 4389236 h 4389236"/>
              <a:gd name="connsiteX31" fmla="*/ 831049 w 7772400"/>
              <a:gd name="connsiteY31" fmla="*/ 4389236 h 4389236"/>
              <a:gd name="connsiteX32" fmla="*/ 0 w 7772400"/>
              <a:gd name="connsiteY32" fmla="*/ 4389236 h 4389236"/>
              <a:gd name="connsiteX33" fmla="*/ 0 w 7772400"/>
              <a:gd name="connsiteY33" fmla="*/ 3884474 h 4389236"/>
              <a:gd name="connsiteX34" fmla="*/ 0 w 7772400"/>
              <a:gd name="connsiteY34" fmla="*/ 3379712 h 4389236"/>
              <a:gd name="connsiteX35" fmla="*/ 0 w 7772400"/>
              <a:gd name="connsiteY35" fmla="*/ 2918842 h 4389236"/>
              <a:gd name="connsiteX36" fmla="*/ 0 w 7772400"/>
              <a:gd name="connsiteY36" fmla="*/ 2414080 h 4389236"/>
              <a:gd name="connsiteX37" fmla="*/ 0 w 7772400"/>
              <a:gd name="connsiteY37" fmla="*/ 1821533 h 4389236"/>
              <a:gd name="connsiteX38" fmla="*/ 0 w 7772400"/>
              <a:gd name="connsiteY38" fmla="*/ 1360663 h 4389236"/>
              <a:gd name="connsiteX39" fmla="*/ 0 w 7772400"/>
              <a:gd name="connsiteY39" fmla="*/ 943686 h 4389236"/>
              <a:gd name="connsiteX40" fmla="*/ 0 w 7772400"/>
              <a:gd name="connsiteY40" fmla="*/ 0 h 4389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7772400" h="4389236" fill="none" extrusionOk="0">
                <a:moveTo>
                  <a:pt x="0" y="0"/>
                </a:moveTo>
                <a:cubicBezTo>
                  <a:pt x="184173" y="-47243"/>
                  <a:pt x="304246" y="8933"/>
                  <a:pt x="597877" y="0"/>
                </a:cubicBezTo>
                <a:cubicBezTo>
                  <a:pt x="891508" y="-8933"/>
                  <a:pt x="1047284" y="77551"/>
                  <a:pt x="1351202" y="0"/>
                </a:cubicBezTo>
                <a:cubicBezTo>
                  <a:pt x="1655121" y="-77551"/>
                  <a:pt x="1677167" y="56550"/>
                  <a:pt x="1871355" y="0"/>
                </a:cubicBezTo>
                <a:cubicBezTo>
                  <a:pt x="2065543" y="-56550"/>
                  <a:pt x="2173154" y="6299"/>
                  <a:pt x="2391508" y="0"/>
                </a:cubicBezTo>
                <a:cubicBezTo>
                  <a:pt x="2609862" y="-6299"/>
                  <a:pt x="2851373" y="60946"/>
                  <a:pt x="2989385" y="0"/>
                </a:cubicBezTo>
                <a:cubicBezTo>
                  <a:pt x="3127397" y="-60946"/>
                  <a:pt x="3505215" y="11837"/>
                  <a:pt x="3664986" y="0"/>
                </a:cubicBezTo>
                <a:cubicBezTo>
                  <a:pt x="3824757" y="-11837"/>
                  <a:pt x="4186035" y="74517"/>
                  <a:pt x="4340586" y="0"/>
                </a:cubicBezTo>
                <a:cubicBezTo>
                  <a:pt x="4495137" y="-74517"/>
                  <a:pt x="4830252" y="27767"/>
                  <a:pt x="5016187" y="0"/>
                </a:cubicBezTo>
                <a:cubicBezTo>
                  <a:pt x="5202122" y="-27767"/>
                  <a:pt x="5497951" y="86114"/>
                  <a:pt x="5769512" y="0"/>
                </a:cubicBezTo>
                <a:cubicBezTo>
                  <a:pt x="6041073" y="-86114"/>
                  <a:pt x="6223150" y="45104"/>
                  <a:pt x="6367389" y="0"/>
                </a:cubicBezTo>
                <a:cubicBezTo>
                  <a:pt x="6511628" y="-45104"/>
                  <a:pt x="6862185" y="36955"/>
                  <a:pt x="7042990" y="0"/>
                </a:cubicBezTo>
                <a:cubicBezTo>
                  <a:pt x="7223795" y="-36955"/>
                  <a:pt x="7435964" y="84084"/>
                  <a:pt x="7772400" y="0"/>
                </a:cubicBezTo>
                <a:cubicBezTo>
                  <a:pt x="7790802" y="136370"/>
                  <a:pt x="7719966" y="279365"/>
                  <a:pt x="7772400" y="548655"/>
                </a:cubicBezTo>
                <a:cubicBezTo>
                  <a:pt x="7824834" y="817945"/>
                  <a:pt x="7701824" y="857546"/>
                  <a:pt x="7772400" y="1141201"/>
                </a:cubicBezTo>
                <a:cubicBezTo>
                  <a:pt x="7842976" y="1424856"/>
                  <a:pt x="7722554" y="1556220"/>
                  <a:pt x="7772400" y="1777641"/>
                </a:cubicBezTo>
                <a:cubicBezTo>
                  <a:pt x="7822246" y="1999062"/>
                  <a:pt x="7701329" y="2168568"/>
                  <a:pt x="7772400" y="2370187"/>
                </a:cubicBezTo>
                <a:cubicBezTo>
                  <a:pt x="7843471" y="2571806"/>
                  <a:pt x="7770677" y="2631637"/>
                  <a:pt x="7772400" y="2831057"/>
                </a:cubicBezTo>
                <a:cubicBezTo>
                  <a:pt x="7774123" y="3030477"/>
                  <a:pt x="7771320" y="3148625"/>
                  <a:pt x="7772400" y="3423604"/>
                </a:cubicBezTo>
                <a:cubicBezTo>
                  <a:pt x="7773480" y="3698583"/>
                  <a:pt x="7657543" y="3957768"/>
                  <a:pt x="7772400" y="4389236"/>
                </a:cubicBezTo>
                <a:cubicBezTo>
                  <a:pt x="7616186" y="4398486"/>
                  <a:pt x="7516670" y="4380139"/>
                  <a:pt x="7329971" y="4389236"/>
                </a:cubicBezTo>
                <a:cubicBezTo>
                  <a:pt x="7143272" y="4398333"/>
                  <a:pt x="7075829" y="4381370"/>
                  <a:pt x="6965266" y="4389236"/>
                </a:cubicBezTo>
                <a:cubicBezTo>
                  <a:pt x="6854704" y="4397102"/>
                  <a:pt x="6563575" y="4364291"/>
                  <a:pt x="6445113" y="4389236"/>
                </a:cubicBezTo>
                <a:cubicBezTo>
                  <a:pt x="6326651" y="4414181"/>
                  <a:pt x="5970712" y="4316283"/>
                  <a:pt x="5769512" y="4389236"/>
                </a:cubicBezTo>
                <a:cubicBezTo>
                  <a:pt x="5568312" y="4462189"/>
                  <a:pt x="5520002" y="4363973"/>
                  <a:pt x="5327083" y="4389236"/>
                </a:cubicBezTo>
                <a:cubicBezTo>
                  <a:pt x="5134164" y="4414499"/>
                  <a:pt x="4891870" y="4340711"/>
                  <a:pt x="4573758" y="4389236"/>
                </a:cubicBezTo>
                <a:cubicBezTo>
                  <a:pt x="4255646" y="4437761"/>
                  <a:pt x="4161537" y="4338405"/>
                  <a:pt x="3820434" y="4389236"/>
                </a:cubicBezTo>
                <a:cubicBezTo>
                  <a:pt x="3479331" y="4440067"/>
                  <a:pt x="3450337" y="4360887"/>
                  <a:pt x="3222557" y="4389236"/>
                </a:cubicBezTo>
                <a:cubicBezTo>
                  <a:pt x="2994777" y="4417585"/>
                  <a:pt x="2740796" y="4302422"/>
                  <a:pt x="2469232" y="4389236"/>
                </a:cubicBezTo>
                <a:cubicBezTo>
                  <a:pt x="2197668" y="4476050"/>
                  <a:pt x="2018109" y="4384389"/>
                  <a:pt x="1871355" y="4389236"/>
                </a:cubicBezTo>
                <a:cubicBezTo>
                  <a:pt x="1724601" y="4394083"/>
                  <a:pt x="1463962" y="4342226"/>
                  <a:pt x="1195754" y="4389236"/>
                </a:cubicBezTo>
                <a:cubicBezTo>
                  <a:pt x="927546" y="4436246"/>
                  <a:pt x="978923" y="4384817"/>
                  <a:pt x="831049" y="4389236"/>
                </a:cubicBezTo>
                <a:cubicBezTo>
                  <a:pt x="683176" y="4393655"/>
                  <a:pt x="327599" y="4373002"/>
                  <a:pt x="0" y="4389236"/>
                </a:cubicBezTo>
                <a:cubicBezTo>
                  <a:pt x="-42208" y="4142995"/>
                  <a:pt x="19744" y="4120495"/>
                  <a:pt x="0" y="3884474"/>
                </a:cubicBezTo>
                <a:cubicBezTo>
                  <a:pt x="-19744" y="3648453"/>
                  <a:pt x="37574" y="3487081"/>
                  <a:pt x="0" y="3379712"/>
                </a:cubicBezTo>
                <a:cubicBezTo>
                  <a:pt x="-37574" y="3272343"/>
                  <a:pt x="20595" y="3029056"/>
                  <a:pt x="0" y="2918842"/>
                </a:cubicBezTo>
                <a:cubicBezTo>
                  <a:pt x="-20595" y="2808628"/>
                  <a:pt x="40138" y="2529162"/>
                  <a:pt x="0" y="2414080"/>
                </a:cubicBezTo>
                <a:cubicBezTo>
                  <a:pt x="-40138" y="2298998"/>
                  <a:pt x="19898" y="2091832"/>
                  <a:pt x="0" y="1821533"/>
                </a:cubicBezTo>
                <a:cubicBezTo>
                  <a:pt x="-19898" y="1551234"/>
                  <a:pt x="18553" y="1508157"/>
                  <a:pt x="0" y="1360663"/>
                </a:cubicBezTo>
                <a:cubicBezTo>
                  <a:pt x="-18553" y="1213169"/>
                  <a:pt x="12789" y="1038563"/>
                  <a:pt x="0" y="943686"/>
                </a:cubicBezTo>
                <a:cubicBezTo>
                  <a:pt x="-12789" y="848809"/>
                  <a:pt x="9779" y="313390"/>
                  <a:pt x="0" y="0"/>
                </a:cubicBezTo>
                <a:close/>
              </a:path>
              <a:path w="7772400" h="4389236" stroke="0" extrusionOk="0">
                <a:moveTo>
                  <a:pt x="0" y="0"/>
                </a:moveTo>
                <a:cubicBezTo>
                  <a:pt x="257710" y="-9016"/>
                  <a:pt x="399736" y="49076"/>
                  <a:pt x="520153" y="0"/>
                </a:cubicBezTo>
                <a:cubicBezTo>
                  <a:pt x="640570" y="-49076"/>
                  <a:pt x="703361" y="8080"/>
                  <a:pt x="884858" y="0"/>
                </a:cubicBezTo>
                <a:cubicBezTo>
                  <a:pt x="1066355" y="-8080"/>
                  <a:pt x="1289080" y="25976"/>
                  <a:pt x="1638183" y="0"/>
                </a:cubicBezTo>
                <a:cubicBezTo>
                  <a:pt x="1987286" y="-25976"/>
                  <a:pt x="1949781" y="16273"/>
                  <a:pt x="2158336" y="0"/>
                </a:cubicBezTo>
                <a:cubicBezTo>
                  <a:pt x="2366891" y="-16273"/>
                  <a:pt x="2468972" y="58264"/>
                  <a:pt x="2678489" y="0"/>
                </a:cubicBezTo>
                <a:cubicBezTo>
                  <a:pt x="2888006" y="-58264"/>
                  <a:pt x="3243213" y="73975"/>
                  <a:pt x="3431814" y="0"/>
                </a:cubicBezTo>
                <a:cubicBezTo>
                  <a:pt x="3620415" y="-73975"/>
                  <a:pt x="3726283" y="10906"/>
                  <a:pt x="3874242" y="0"/>
                </a:cubicBezTo>
                <a:cubicBezTo>
                  <a:pt x="4022201" y="-10906"/>
                  <a:pt x="4379285" y="33843"/>
                  <a:pt x="4627567" y="0"/>
                </a:cubicBezTo>
                <a:cubicBezTo>
                  <a:pt x="4875849" y="-33843"/>
                  <a:pt x="5012506" y="54520"/>
                  <a:pt x="5380892" y="0"/>
                </a:cubicBezTo>
                <a:cubicBezTo>
                  <a:pt x="5749278" y="-54520"/>
                  <a:pt x="5734833" y="39387"/>
                  <a:pt x="5978769" y="0"/>
                </a:cubicBezTo>
                <a:cubicBezTo>
                  <a:pt x="6222705" y="-39387"/>
                  <a:pt x="6476281" y="69849"/>
                  <a:pt x="6732094" y="0"/>
                </a:cubicBezTo>
                <a:cubicBezTo>
                  <a:pt x="6987908" y="-69849"/>
                  <a:pt x="7144556" y="43163"/>
                  <a:pt x="7252247" y="0"/>
                </a:cubicBezTo>
                <a:cubicBezTo>
                  <a:pt x="7359938" y="-43163"/>
                  <a:pt x="7519758" y="24806"/>
                  <a:pt x="7772400" y="0"/>
                </a:cubicBezTo>
                <a:cubicBezTo>
                  <a:pt x="7822173" y="233857"/>
                  <a:pt x="7765382" y="342042"/>
                  <a:pt x="7772400" y="592547"/>
                </a:cubicBezTo>
                <a:cubicBezTo>
                  <a:pt x="7779418" y="843052"/>
                  <a:pt x="7731895" y="939657"/>
                  <a:pt x="7772400" y="1141201"/>
                </a:cubicBezTo>
                <a:cubicBezTo>
                  <a:pt x="7812905" y="1342745"/>
                  <a:pt x="7717231" y="1431772"/>
                  <a:pt x="7772400" y="1689856"/>
                </a:cubicBezTo>
                <a:cubicBezTo>
                  <a:pt x="7827569" y="1947940"/>
                  <a:pt x="7732899" y="2029826"/>
                  <a:pt x="7772400" y="2282403"/>
                </a:cubicBezTo>
                <a:cubicBezTo>
                  <a:pt x="7811901" y="2534980"/>
                  <a:pt x="7704636" y="2652749"/>
                  <a:pt x="7772400" y="2874950"/>
                </a:cubicBezTo>
                <a:cubicBezTo>
                  <a:pt x="7840164" y="3097151"/>
                  <a:pt x="7759158" y="3233156"/>
                  <a:pt x="7772400" y="3467496"/>
                </a:cubicBezTo>
                <a:cubicBezTo>
                  <a:pt x="7785642" y="3701836"/>
                  <a:pt x="7724840" y="3726190"/>
                  <a:pt x="7772400" y="3884474"/>
                </a:cubicBezTo>
                <a:cubicBezTo>
                  <a:pt x="7819960" y="4042758"/>
                  <a:pt x="7736144" y="4180387"/>
                  <a:pt x="7772400" y="4389236"/>
                </a:cubicBezTo>
                <a:cubicBezTo>
                  <a:pt x="7470057" y="4449421"/>
                  <a:pt x="7371398" y="4332719"/>
                  <a:pt x="7096799" y="4389236"/>
                </a:cubicBezTo>
                <a:cubicBezTo>
                  <a:pt x="6822200" y="4445753"/>
                  <a:pt x="6856565" y="4384853"/>
                  <a:pt x="6654370" y="4389236"/>
                </a:cubicBezTo>
                <a:cubicBezTo>
                  <a:pt x="6452175" y="4393619"/>
                  <a:pt x="6267388" y="4363988"/>
                  <a:pt x="6056493" y="4389236"/>
                </a:cubicBezTo>
                <a:cubicBezTo>
                  <a:pt x="5845598" y="4414484"/>
                  <a:pt x="5818719" y="4365438"/>
                  <a:pt x="5691788" y="4389236"/>
                </a:cubicBezTo>
                <a:cubicBezTo>
                  <a:pt x="5564858" y="4413034"/>
                  <a:pt x="5408759" y="4368010"/>
                  <a:pt x="5327083" y="4389236"/>
                </a:cubicBezTo>
                <a:cubicBezTo>
                  <a:pt x="5245407" y="4410462"/>
                  <a:pt x="4929058" y="4347751"/>
                  <a:pt x="4729206" y="4389236"/>
                </a:cubicBezTo>
                <a:cubicBezTo>
                  <a:pt x="4529354" y="4430721"/>
                  <a:pt x="4395505" y="4352855"/>
                  <a:pt x="4286778" y="4389236"/>
                </a:cubicBezTo>
                <a:cubicBezTo>
                  <a:pt x="4178051" y="4425617"/>
                  <a:pt x="3824371" y="4368701"/>
                  <a:pt x="3611177" y="4389236"/>
                </a:cubicBezTo>
                <a:cubicBezTo>
                  <a:pt x="3397983" y="4409771"/>
                  <a:pt x="3341416" y="4361610"/>
                  <a:pt x="3168748" y="4389236"/>
                </a:cubicBezTo>
                <a:cubicBezTo>
                  <a:pt x="2996080" y="4416862"/>
                  <a:pt x="2776066" y="4348088"/>
                  <a:pt x="2493147" y="4389236"/>
                </a:cubicBezTo>
                <a:cubicBezTo>
                  <a:pt x="2210228" y="4430384"/>
                  <a:pt x="2287611" y="4378750"/>
                  <a:pt x="2128442" y="4389236"/>
                </a:cubicBezTo>
                <a:cubicBezTo>
                  <a:pt x="1969273" y="4399722"/>
                  <a:pt x="1748027" y="4370619"/>
                  <a:pt x="1452841" y="4389236"/>
                </a:cubicBezTo>
                <a:cubicBezTo>
                  <a:pt x="1157655" y="4407853"/>
                  <a:pt x="1149550" y="4349018"/>
                  <a:pt x="1010412" y="4389236"/>
                </a:cubicBezTo>
                <a:cubicBezTo>
                  <a:pt x="871274" y="4429454"/>
                  <a:pt x="785936" y="4359921"/>
                  <a:pt x="645707" y="4389236"/>
                </a:cubicBezTo>
                <a:cubicBezTo>
                  <a:pt x="505479" y="4418551"/>
                  <a:pt x="269219" y="4342628"/>
                  <a:pt x="0" y="4389236"/>
                </a:cubicBezTo>
                <a:cubicBezTo>
                  <a:pt x="-15864" y="4200201"/>
                  <a:pt x="26278" y="3953708"/>
                  <a:pt x="0" y="3796689"/>
                </a:cubicBezTo>
                <a:cubicBezTo>
                  <a:pt x="-26278" y="3639670"/>
                  <a:pt x="3458" y="3538260"/>
                  <a:pt x="0" y="3335819"/>
                </a:cubicBezTo>
                <a:cubicBezTo>
                  <a:pt x="-3458" y="3133378"/>
                  <a:pt x="1073" y="3033337"/>
                  <a:pt x="0" y="2918842"/>
                </a:cubicBezTo>
                <a:cubicBezTo>
                  <a:pt x="-1073" y="2804347"/>
                  <a:pt x="29120" y="2700063"/>
                  <a:pt x="0" y="2501865"/>
                </a:cubicBezTo>
                <a:cubicBezTo>
                  <a:pt x="-29120" y="2303667"/>
                  <a:pt x="53052" y="2078835"/>
                  <a:pt x="0" y="1909318"/>
                </a:cubicBezTo>
                <a:cubicBezTo>
                  <a:pt x="-53052" y="1739801"/>
                  <a:pt x="4174" y="1587334"/>
                  <a:pt x="0" y="1492340"/>
                </a:cubicBezTo>
                <a:cubicBezTo>
                  <a:pt x="-4174" y="1397346"/>
                  <a:pt x="8289" y="1120007"/>
                  <a:pt x="0" y="943686"/>
                </a:cubicBezTo>
                <a:cubicBezTo>
                  <a:pt x="-8289" y="767365"/>
                  <a:pt x="3567" y="623412"/>
                  <a:pt x="0" y="482816"/>
                </a:cubicBezTo>
                <a:cubicBezTo>
                  <a:pt x="-3567" y="342220"/>
                  <a:pt x="15921" y="143789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456825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53DFD9AE-DA90-633A-DCCE-7355F91624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7">
            <a:extLst>
              <a:ext uri="{FF2B5EF4-FFF2-40B4-BE49-F238E27FC236}">
                <a16:creationId xmlns:a16="http://schemas.microsoft.com/office/drawing/2014/main" id="{705B01CD-40EE-3F7E-9000-974B43D5C1ED}"/>
              </a:ext>
            </a:extLst>
          </p:cNvPr>
          <p:cNvSpPr txBox="1">
            <a:spLocks/>
          </p:cNvSpPr>
          <p:nvPr/>
        </p:nvSpPr>
        <p:spPr>
          <a:xfrm>
            <a:off x="3605541" y="1534135"/>
            <a:ext cx="4980918" cy="378973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2800" dirty="0">
                <a:solidFill>
                  <a:srgbClr val="FFFFFF"/>
                </a:solidFill>
                <a:latin typeface="Bell MT" panose="02020503060305020303" pitchFamily="18" charset="77"/>
              </a:rPr>
              <a:t>2</a:t>
            </a: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. </a:t>
            </a:r>
            <a:endParaRPr lang="en-US" sz="2800" dirty="0">
              <a:solidFill>
                <a:srgbClr val="FFFFFF"/>
              </a:solidFill>
              <a:latin typeface="Bell MT" panose="02020503060305020303" pitchFamily="18" charset="77"/>
            </a:endParaRPr>
          </a:p>
          <a:p>
            <a:pPr algn="ctr">
              <a:spcAft>
                <a:spcPts val="600"/>
              </a:spcAft>
            </a:pPr>
            <a:r>
              <a:rPr lang="en-US" sz="48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Facteurs à succès</a:t>
            </a:r>
          </a:p>
          <a:p>
            <a:pPr algn="ctr">
              <a:spcAft>
                <a:spcPts val="600"/>
              </a:spcAft>
            </a:pP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42689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68243906-D11B-F26B-7124-55245ACD7C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5"/>
            <a:ext cx="8129587" cy="1173162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2"/>
            <a:ext cx="7784307" cy="900112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kern="1200" dirty="0">
                <a:solidFill>
                  <a:srgbClr val="FFFFFF"/>
                </a:solidFill>
                <a:latin typeface="Bell MT" panose="02020503060305020303" pitchFamily="18" charset="77"/>
              </a:rPr>
              <a:t>Retournement de situation ?</a:t>
            </a:r>
          </a:p>
        </p:txBody>
      </p:sp>
      <p:pic>
        <p:nvPicPr>
          <p:cNvPr id="4" name="Image 3" descr="Une image contenant texte, diagramme, capture d’écran, cercle&#10;&#10;Description générée automatiquement">
            <a:extLst>
              <a:ext uri="{FF2B5EF4-FFF2-40B4-BE49-F238E27FC236}">
                <a16:creationId xmlns:a16="http://schemas.microsoft.com/office/drawing/2014/main" id="{C4DF8820-463C-9142-E224-E312D1AFA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045" y="2055812"/>
            <a:ext cx="7077075" cy="3835422"/>
          </a:xfrm>
          <a:custGeom>
            <a:avLst/>
            <a:gdLst>
              <a:gd name="connsiteX0" fmla="*/ 0 w 7077075"/>
              <a:gd name="connsiteY0" fmla="*/ 0 h 3835422"/>
              <a:gd name="connsiteX1" fmla="*/ 377444 w 7077075"/>
              <a:gd name="connsiteY1" fmla="*/ 0 h 3835422"/>
              <a:gd name="connsiteX2" fmla="*/ 1037971 w 7077075"/>
              <a:gd name="connsiteY2" fmla="*/ 0 h 3835422"/>
              <a:gd name="connsiteX3" fmla="*/ 1415415 w 7077075"/>
              <a:gd name="connsiteY3" fmla="*/ 0 h 3835422"/>
              <a:gd name="connsiteX4" fmla="*/ 1792859 w 7077075"/>
              <a:gd name="connsiteY4" fmla="*/ 0 h 3835422"/>
              <a:gd name="connsiteX5" fmla="*/ 2524157 w 7077075"/>
              <a:gd name="connsiteY5" fmla="*/ 0 h 3835422"/>
              <a:gd name="connsiteX6" fmla="*/ 3113913 w 7077075"/>
              <a:gd name="connsiteY6" fmla="*/ 0 h 3835422"/>
              <a:gd name="connsiteX7" fmla="*/ 3491357 w 7077075"/>
              <a:gd name="connsiteY7" fmla="*/ 0 h 3835422"/>
              <a:gd name="connsiteX8" fmla="*/ 4081113 w 7077075"/>
              <a:gd name="connsiteY8" fmla="*/ 0 h 3835422"/>
              <a:gd name="connsiteX9" fmla="*/ 4812411 w 7077075"/>
              <a:gd name="connsiteY9" fmla="*/ 0 h 3835422"/>
              <a:gd name="connsiteX10" fmla="*/ 5331397 w 7077075"/>
              <a:gd name="connsiteY10" fmla="*/ 0 h 3835422"/>
              <a:gd name="connsiteX11" fmla="*/ 5850382 w 7077075"/>
              <a:gd name="connsiteY11" fmla="*/ 0 h 3835422"/>
              <a:gd name="connsiteX12" fmla="*/ 6440138 w 7077075"/>
              <a:gd name="connsiteY12" fmla="*/ 0 h 3835422"/>
              <a:gd name="connsiteX13" fmla="*/ 7077075 w 7077075"/>
              <a:gd name="connsiteY13" fmla="*/ 0 h 3835422"/>
              <a:gd name="connsiteX14" fmla="*/ 7077075 w 7077075"/>
              <a:gd name="connsiteY14" fmla="*/ 586272 h 3835422"/>
              <a:gd name="connsiteX15" fmla="*/ 7077075 w 7077075"/>
              <a:gd name="connsiteY15" fmla="*/ 1210898 h 3835422"/>
              <a:gd name="connsiteX16" fmla="*/ 7077075 w 7077075"/>
              <a:gd name="connsiteY16" fmla="*/ 1720461 h 3835422"/>
              <a:gd name="connsiteX17" fmla="*/ 7077075 w 7077075"/>
              <a:gd name="connsiteY17" fmla="*/ 2191670 h 3835422"/>
              <a:gd name="connsiteX18" fmla="*/ 7077075 w 7077075"/>
              <a:gd name="connsiteY18" fmla="*/ 2739587 h 3835422"/>
              <a:gd name="connsiteX19" fmla="*/ 7077075 w 7077075"/>
              <a:gd name="connsiteY19" fmla="*/ 3325859 h 3835422"/>
              <a:gd name="connsiteX20" fmla="*/ 7077075 w 7077075"/>
              <a:gd name="connsiteY20" fmla="*/ 3835422 h 3835422"/>
              <a:gd name="connsiteX21" fmla="*/ 6416548 w 7077075"/>
              <a:gd name="connsiteY21" fmla="*/ 3835422 h 3835422"/>
              <a:gd name="connsiteX22" fmla="*/ 5897563 w 7077075"/>
              <a:gd name="connsiteY22" fmla="*/ 3835422 h 3835422"/>
              <a:gd name="connsiteX23" fmla="*/ 5378577 w 7077075"/>
              <a:gd name="connsiteY23" fmla="*/ 3835422 h 3835422"/>
              <a:gd name="connsiteX24" fmla="*/ 4859592 w 7077075"/>
              <a:gd name="connsiteY24" fmla="*/ 3835422 h 3835422"/>
              <a:gd name="connsiteX25" fmla="*/ 4340606 w 7077075"/>
              <a:gd name="connsiteY25" fmla="*/ 3835422 h 3835422"/>
              <a:gd name="connsiteX26" fmla="*/ 3680079 w 7077075"/>
              <a:gd name="connsiteY26" fmla="*/ 3835422 h 3835422"/>
              <a:gd name="connsiteX27" fmla="*/ 3090323 w 7077075"/>
              <a:gd name="connsiteY27" fmla="*/ 3835422 h 3835422"/>
              <a:gd name="connsiteX28" fmla="*/ 2712879 w 7077075"/>
              <a:gd name="connsiteY28" fmla="*/ 3835422 h 3835422"/>
              <a:gd name="connsiteX29" fmla="*/ 2193893 w 7077075"/>
              <a:gd name="connsiteY29" fmla="*/ 3835422 h 3835422"/>
              <a:gd name="connsiteX30" fmla="*/ 1533366 w 7077075"/>
              <a:gd name="connsiteY30" fmla="*/ 3835422 h 3835422"/>
              <a:gd name="connsiteX31" fmla="*/ 1085151 w 7077075"/>
              <a:gd name="connsiteY31" fmla="*/ 3835422 h 3835422"/>
              <a:gd name="connsiteX32" fmla="*/ 0 w 7077075"/>
              <a:gd name="connsiteY32" fmla="*/ 3835422 h 3835422"/>
              <a:gd name="connsiteX33" fmla="*/ 0 w 7077075"/>
              <a:gd name="connsiteY33" fmla="*/ 3210796 h 3835422"/>
              <a:gd name="connsiteX34" fmla="*/ 0 w 7077075"/>
              <a:gd name="connsiteY34" fmla="*/ 2586170 h 3835422"/>
              <a:gd name="connsiteX35" fmla="*/ 0 w 7077075"/>
              <a:gd name="connsiteY35" fmla="*/ 2153315 h 3835422"/>
              <a:gd name="connsiteX36" fmla="*/ 0 w 7077075"/>
              <a:gd name="connsiteY36" fmla="*/ 1605398 h 3835422"/>
              <a:gd name="connsiteX37" fmla="*/ 0 w 7077075"/>
              <a:gd name="connsiteY37" fmla="*/ 1134189 h 3835422"/>
              <a:gd name="connsiteX38" fmla="*/ 0 w 7077075"/>
              <a:gd name="connsiteY38" fmla="*/ 662980 h 3835422"/>
              <a:gd name="connsiteX39" fmla="*/ 0 w 7077075"/>
              <a:gd name="connsiteY39" fmla="*/ 0 h 38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7077075" h="3835422" fill="none" extrusionOk="0">
                <a:moveTo>
                  <a:pt x="0" y="0"/>
                </a:moveTo>
                <a:cubicBezTo>
                  <a:pt x="135253" y="-248"/>
                  <a:pt x="256818" y="29841"/>
                  <a:pt x="377444" y="0"/>
                </a:cubicBezTo>
                <a:cubicBezTo>
                  <a:pt x="498070" y="-29841"/>
                  <a:pt x="778157" y="48823"/>
                  <a:pt x="1037971" y="0"/>
                </a:cubicBezTo>
                <a:cubicBezTo>
                  <a:pt x="1297785" y="-48823"/>
                  <a:pt x="1248205" y="20214"/>
                  <a:pt x="1415415" y="0"/>
                </a:cubicBezTo>
                <a:cubicBezTo>
                  <a:pt x="1582625" y="-20214"/>
                  <a:pt x="1687716" y="43869"/>
                  <a:pt x="1792859" y="0"/>
                </a:cubicBezTo>
                <a:cubicBezTo>
                  <a:pt x="1898002" y="-43869"/>
                  <a:pt x="2238240" y="31011"/>
                  <a:pt x="2524157" y="0"/>
                </a:cubicBezTo>
                <a:cubicBezTo>
                  <a:pt x="2810074" y="-31011"/>
                  <a:pt x="2831017" y="15000"/>
                  <a:pt x="3113913" y="0"/>
                </a:cubicBezTo>
                <a:cubicBezTo>
                  <a:pt x="3396809" y="-15000"/>
                  <a:pt x="3329851" y="20585"/>
                  <a:pt x="3491357" y="0"/>
                </a:cubicBezTo>
                <a:cubicBezTo>
                  <a:pt x="3652863" y="-20585"/>
                  <a:pt x="3843286" y="47408"/>
                  <a:pt x="4081113" y="0"/>
                </a:cubicBezTo>
                <a:cubicBezTo>
                  <a:pt x="4318940" y="-47408"/>
                  <a:pt x="4619862" y="77824"/>
                  <a:pt x="4812411" y="0"/>
                </a:cubicBezTo>
                <a:cubicBezTo>
                  <a:pt x="5004960" y="-77824"/>
                  <a:pt x="5161428" y="21955"/>
                  <a:pt x="5331397" y="0"/>
                </a:cubicBezTo>
                <a:cubicBezTo>
                  <a:pt x="5501366" y="-21955"/>
                  <a:pt x="5736093" y="38048"/>
                  <a:pt x="5850382" y="0"/>
                </a:cubicBezTo>
                <a:cubicBezTo>
                  <a:pt x="5964672" y="-38048"/>
                  <a:pt x="6285569" y="52341"/>
                  <a:pt x="6440138" y="0"/>
                </a:cubicBezTo>
                <a:cubicBezTo>
                  <a:pt x="6594707" y="-52341"/>
                  <a:pt x="6882265" y="60989"/>
                  <a:pt x="7077075" y="0"/>
                </a:cubicBezTo>
                <a:cubicBezTo>
                  <a:pt x="7131035" y="246171"/>
                  <a:pt x="7024153" y="293863"/>
                  <a:pt x="7077075" y="586272"/>
                </a:cubicBezTo>
                <a:cubicBezTo>
                  <a:pt x="7129997" y="878681"/>
                  <a:pt x="7005171" y="1060638"/>
                  <a:pt x="7077075" y="1210898"/>
                </a:cubicBezTo>
                <a:cubicBezTo>
                  <a:pt x="7148979" y="1361158"/>
                  <a:pt x="7063982" y="1528786"/>
                  <a:pt x="7077075" y="1720461"/>
                </a:cubicBezTo>
                <a:cubicBezTo>
                  <a:pt x="7090168" y="1912136"/>
                  <a:pt x="7068334" y="2083870"/>
                  <a:pt x="7077075" y="2191670"/>
                </a:cubicBezTo>
                <a:cubicBezTo>
                  <a:pt x="7085816" y="2299470"/>
                  <a:pt x="7063069" y="2562302"/>
                  <a:pt x="7077075" y="2739587"/>
                </a:cubicBezTo>
                <a:cubicBezTo>
                  <a:pt x="7091081" y="2916872"/>
                  <a:pt x="7011638" y="3195316"/>
                  <a:pt x="7077075" y="3325859"/>
                </a:cubicBezTo>
                <a:cubicBezTo>
                  <a:pt x="7142512" y="3456402"/>
                  <a:pt x="7016171" y="3723996"/>
                  <a:pt x="7077075" y="3835422"/>
                </a:cubicBezTo>
                <a:cubicBezTo>
                  <a:pt x="6874437" y="3866763"/>
                  <a:pt x="6726909" y="3801115"/>
                  <a:pt x="6416548" y="3835422"/>
                </a:cubicBezTo>
                <a:cubicBezTo>
                  <a:pt x="6106187" y="3869729"/>
                  <a:pt x="6123559" y="3780606"/>
                  <a:pt x="5897563" y="3835422"/>
                </a:cubicBezTo>
                <a:cubicBezTo>
                  <a:pt x="5671568" y="3890238"/>
                  <a:pt x="5512537" y="3789577"/>
                  <a:pt x="5378577" y="3835422"/>
                </a:cubicBezTo>
                <a:cubicBezTo>
                  <a:pt x="5244617" y="3881267"/>
                  <a:pt x="5001145" y="3805573"/>
                  <a:pt x="4859592" y="3835422"/>
                </a:cubicBezTo>
                <a:cubicBezTo>
                  <a:pt x="4718039" y="3865271"/>
                  <a:pt x="4493691" y="3786424"/>
                  <a:pt x="4340606" y="3835422"/>
                </a:cubicBezTo>
                <a:cubicBezTo>
                  <a:pt x="4187521" y="3884420"/>
                  <a:pt x="3929643" y="3783292"/>
                  <a:pt x="3680079" y="3835422"/>
                </a:cubicBezTo>
                <a:cubicBezTo>
                  <a:pt x="3430515" y="3887552"/>
                  <a:pt x="3327041" y="3767117"/>
                  <a:pt x="3090323" y="3835422"/>
                </a:cubicBezTo>
                <a:cubicBezTo>
                  <a:pt x="2853605" y="3903727"/>
                  <a:pt x="2872922" y="3818165"/>
                  <a:pt x="2712879" y="3835422"/>
                </a:cubicBezTo>
                <a:cubicBezTo>
                  <a:pt x="2552836" y="3852679"/>
                  <a:pt x="2362203" y="3787171"/>
                  <a:pt x="2193893" y="3835422"/>
                </a:cubicBezTo>
                <a:cubicBezTo>
                  <a:pt x="2025583" y="3883673"/>
                  <a:pt x="1754786" y="3801672"/>
                  <a:pt x="1533366" y="3835422"/>
                </a:cubicBezTo>
                <a:cubicBezTo>
                  <a:pt x="1311946" y="3869172"/>
                  <a:pt x="1197060" y="3803438"/>
                  <a:pt x="1085151" y="3835422"/>
                </a:cubicBezTo>
                <a:cubicBezTo>
                  <a:pt x="973242" y="3867406"/>
                  <a:pt x="538251" y="3723813"/>
                  <a:pt x="0" y="3835422"/>
                </a:cubicBezTo>
                <a:cubicBezTo>
                  <a:pt x="-17983" y="3571361"/>
                  <a:pt x="6765" y="3506437"/>
                  <a:pt x="0" y="3210796"/>
                </a:cubicBezTo>
                <a:cubicBezTo>
                  <a:pt x="-6765" y="2915155"/>
                  <a:pt x="64010" y="2713584"/>
                  <a:pt x="0" y="2586170"/>
                </a:cubicBezTo>
                <a:cubicBezTo>
                  <a:pt x="-64010" y="2458756"/>
                  <a:pt x="35679" y="2339369"/>
                  <a:pt x="0" y="2153315"/>
                </a:cubicBezTo>
                <a:cubicBezTo>
                  <a:pt x="-35679" y="1967262"/>
                  <a:pt x="43108" y="1874530"/>
                  <a:pt x="0" y="1605398"/>
                </a:cubicBezTo>
                <a:cubicBezTo>
                  <a:pt x="-43108" y="1336266"/>
                  <a:pt x="34083" y="1236350"/>
                  <a:pt x="0" y="1134189"/>
                </a:cubicBezTo>
                <a:cubicBezTo>
                  <a:pt x="-34083" y="1032028"/>
                  <a:pt x="54552" y="834381"/>
                  <a:pt x="0" y="662980"/>
                </a:cubicBezTo>
                <a:cubicBezTo>
                  <a:pt x="-54552" y="491579"/>
                  <a:pt x="47467" y="247598"/>
                  <a:pt x="0" y="0"/>
                </a:cubicBezTo>
                <a:close/>
              </a:path>
              <a:path w="7077075" h="3835422" stroke="0" extrusionOk="0">
                <a:moveTo>
                  <a:pt x="0" y="0"/>
                </a:moveTo>
                <a:cubicBezTo>
                  <a:pt x="253984" y="-54078"/>
                  <a:pt x="292966" y="53566"/>
                  <a:pt x="518986" y="0"/>
                </a:cubicBezTo>
                <a:cubicBezTo>
                  <a:pt x="745006" y="-53566"/>
                  <a:pt x="788599" y="10610"/>
                  <a:pt x="896429" y="0"/>
                </a:cubicBezTo>
                <a:cubicBezTo>
                  <a:pt x="1004259" y="-10610"/>
                  <a:pt x="1290657" y="41090"/>
                  <a:pt x="1627727" y="0"/>
                </a:cubicBezTo>
                <a:cubicBezTo>
                  <a:pt x="1964797" y="-41090"/>
                  <a:pt x="1890028" y="40220"/>
                  <a:pt x="2146713" y="0"/>
                </a:cubicBezTo>
                <a:cubicBezTo>
                  <a:pt x="2403398" y="-40220"/>
                  <a:pt x="2414686" y="30470"/>
                  <a:pt x="2665698" y="0"/>
                </a:cubicBezTo>
                <a:cubicBezTo>
                  <a:pt x="2916711" y="-30470"/>
                  <a:pt x="3050909" y="23037"/>
                  <a:pt x="3396996" y="0"/>
                </a:cubicBezTo>
                <a:cubicBezTo>
                  <a:pt x="3743083" y="-23037"/>
                  <a:pt x="3750186" y="49860"/>
                  <a:pt x="3845211" y="0"/>
                </a:cubicBezTo>
                <a:cubicBezTo>
                  <a:pt x="3940237" y="-49860"/>
                  <a:pt x="4281851" y="69789"/>
                  <a:pt x="4576509" y="0"/>
                </a:cubicBezTo>
                <a:cubicBezTo>
                  <a:pt x="4871167" y="-69789"/>
                  <a:pt x="5024663" y="82554"/>
                  <a:pt x="5307806" y="0"/>
                </a:cubicBezTo>
                <a:cubicBezTo>
                  <a:pt x="5590949" y="-82554"/>
                  <a:pt x="5730592" y="16125"/>
                  <a:pt x="5897563" y="0"/>
                </a:cubicBezTo>
                <a:cubicBezTo>
                  <a:pt x="6064534" y="-16125"/>
                  <a:pt x="6578435" y="90928"/>
                  <a:pt x="7077075" y="0"/>
                </a:cubicBezTo>
                <a:cubicBezTo>
                  <a:pt x="7115477" y="151115"/>
                  <a:pt x="7030730" y="390874"/>
                  <a:pt x="7077075" y="509563"/>
                </a:cubicBezTo>
                <a:cubicBezTo>
                  <a:pt x="7123420" y="628252"/>
                  <a:pt x="7035112" y="817651"/>
                  <a:pt x="7077075" y="942418"/>
                </a:cubicBezTo>
                <a:cubicBezTo>
                  <a:pt x="7119038" y="1067185"/>
                  <a:pt x="7072396" y="1308487"/>
                  <a:pt x="7077075" y="1490335"/>
                </a:cubicBezTo>
                <a:cubicBezTo>
                  <a:pt x="7081754" y="1672183"/>
                  <a:pt x="7025126" y="1792852"/>
                  <a:pt x="7077075" y="2038253"/>
                </a:cubicBezTo>
                <a:cubicBezTo>
                  <a:pt x="7129024" y="2283654"/>
                  <a:pt x="7046950" y="2373107"/>
                  <a:pt x="7077075" y="2586170"/>
                </a:cubicBezTo>
                <a:cubicBezTo>
                  <a:pt x="7107200" y="2799233"/>
                  <a:pt x="7057995" y="3013932"/>
                  <a:pt x="7077075" y="3172442"/>
                </a:cubicBezTo>
                <a:cubicBezTo>
                  <a:pt x="7096155" y="3330952"/>
                  <a:pt x="7040219" y="3568837"/>
                  <a:pt x="7077075" y="3835422"/>
                </a:cubicBezTo>
                <a:cubicBezTo>
                  <a:pt x="6887882" y="3845362"/>
                  <a:pt x="6555685" y="3804383"/>
                  <a:pt x="6416548" y="3835422"/>
                </a:cubicBezTo>
                <a:cubicBezTo>
                  <a:pt x="6277411" y="3866461"/>
                  <a:pt x="6117953" y="3800741"/>
                  <a:pt x="5968333" y="3835422"/>
                </a:cubicBezTo>
                <a:cubicBezTo>
                  <a:pt x="5818714" y="3870103"/>
                  <a:pt x="5493976" y="3798052"/>
                  <a:pt x="5237036" y="3835422"/>
                </a:cubicBezTo>
                <a:cubicBezTo>
                  <a:pt x="4980096" y="3872792"/>
                  <a:pt x="4854587" y="3832736"/>
                  <a:pt x="4647279" y="3835422"/>
                </a:cubicBezTo>
                <a:cubicBezTo>
                  <a:pt x="4439971" y="3838108"/>
                  <a:pt x="4367571" y="3834195"/>
                  <a:pt x="4199065" y="3835422"/>
                </a:cubicBezTo>
                <a:cubicBezTo>
                  <a:pt x="4030559" y="3836649"/>
                  <a:pt x="3808433" y="3767842"/>
                  <a:pt x="3609308" y="3835422"/>
                </a:cubicBezTo>
                <a:cubicBezTo>
                  <a:pt x="3410183" y="3903002"/>
                  <a:pt x="3343332" y="3795602"/>
                  <a:pt x="3231864" y="3835422"/>
                </a:cubicBezTo>
                <a:cubicBezTo>
                  <a:pt x="3120396" y="3875242"/>
                  <a:pt x="3001380" y="3791449"/>
                  <a:pt x="2854420" y="3835422"/>
                </a:cubicBezTo>
                <a:cubicBezTo>
                  <a:pt x="2707460" y="3879395"/>
                  <a:pt x="2553870" y="3821353"/>
                  <a:pt x="2264664" y="3835422"/>
                </a:cubicBezTo>
                <a:cubicBezTo>
                  <a:pt x="1975458" y="3849491"/>
                  <a:pt x="1959396" y="3805348"/>
                  <a:pt x="1816449" y="3835422"/>
                </a:cubicBezTo>
                <a:cubicBezTo>
                  <a:pt x="1673503" y="3865496"/>
                  <a:pt x="1474065" y="3804274"/>
                  <a:pt x="1155922" y="3835422"/>
                </a:cubicBezTo>
                <a:cubicBezTo>
                  <a:pt x="837779" y="3866570"/>
                  <a:pt x="924358" y="3833414"/>
                  <a:pt x="707707" y="3835422"/>
                </a:cubicBezTo>
                <a:cubicBezTo>
                  <a:pt x="491057" y="3837430"/>
                  <a:pt x="239064" y="3776601"/>
                  <a:pt x="0" y="3835422"/>
                </a:cubicBezTo>
                <a:cubicBezTo>
                  <a:pt x="-26118" y="3691848"/>
                  <a:pt x="561" y="3540449"/>
                  <a:pt x="0" y="3402567"/>
                </a:cubicBezTo>
                <a:cubicBezTo>
                  <a:pt x="-561" y="3264685"/>
                  <a:pt x="1886" y="3137986"/>
                  <a:pt x="0" y="2931358"/>
                </a:cubicBezTo>
                <a:cubicBezTo>
                  <a:pt x="-1886" y="2724730"/>
                  <a:pt x="43148" y="2506989"/>
                  <a:pt x="0" y="2345087"/>
                </a:cubicBezTo>
                <a:cubicBezTo>
                  <a:pt x="-43148" y="2183185"/>
                  <a:pt x="13712" y="1956690"/>
                  <a:pt x="0" y="1720461"/>
                </a:cubicBezTo>
                <a:cubicBezTo>
                  <a:pt x="-13712" y="1484232"/>
                  <a:pt x="19998" y="1447982"/>
                  <a:pt x="0" y="1210898"/>
                </a:cubicBezTo>
                <a:cubicBezTo>
                  <a:pt x="-19998" y="973814"/>
                  <a:pt x="64214" y="853702"/>
                  <a:pt x="0" y="586272"/>
                </a:cubicBezTo>
                <a:cubicBezTo>
                  <a:pt x="-64214" y="318842"/>
                  <a:pt x="17322" y="137762"/>
                  <a:pt x="0" y="0"/>
                </a:cubicBezTo>
                <a:close/>
              </a:path>
            </a:pathLst>
          </a:custGeom>
          <a:ln w="28575">
            <a:solidFill>
              <a:srgbClr val="262626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4874314-8EA8-BDF5-C0E5-3AF40F58378C}"/>
              </a:ext>
            </a:extLst>
          </p:cNvPr>
          <p:cNvSpPr/>
          <p:nvPr/>
        </p:nvSpPr>
        <p:spPr>
          <a:xfrm>
            <a:off x="8601095" y="2565478"/>
            <a:ext cx="3214687" cy="2756031"/>
          </a:xfrm>
          <a:custGeom>
            <a:avLst/>
            <a:gdLst>
              <a:gd name="connsiteX0" fmla="*/ 0 w 3214687"/>
              <a:gd name="connsiteY0" fmla="*/ 0 h 2756031"/>
              <a:gd name="connsiteX1" fmla="*/ 600075 w 3214687"/>
              <a:gd name="connsiteY1" fmla="*/ 0 h 2756031"/>
              <a:gd name="connsiteX2" fmla="*/ 1168003 w 3214687"/>
              <a:gd name="connsiteY2" fmla="*/ 0 h 2756031"/>
              <a:gd name="connsiteX3" fmla="*/ 1703784 w 3214687"/>
              <a:gd name="connsiteY3" fmla="*/ 0 h 2756031"/>
              <a:gd name="connsiteX4" fmla="*/ 2239565 w 3214687"/>
              <a:gd name="connsiteY4" fmla="*/ 0 h 2756031"/>
              <a:gd name="connsiteX5" fmla="*/ 3214687 w 3214687"/>
              <a:gd name="connsiteY5" fmla="*/ 0 h 2756031"/>
              <a:gd name="connsiteX6" fmla="*/ 3214687 w 3214687"/>
              <a:gd name="connsiteY6" fmla="*/ 578767 h 2756031"/>
              <a:gd name="connsiteX7" fmla="*/ 3214687 w 3214687"/>
              <a:gd name="connsiteY7" fmla="*/ 1074852 h 2756031"/>
              <a:gd name="connsiteX8" fmla="*/ 3214687 w 3214687"/>
              <a:gd name="connsiteY8" fmla="*/ 1653619 h 2756031"/>
              <a:gd name="connsiteX9" fmla="*/ 3214687 w 3214687"/>
              <a:gd name="connsiteY9" fmla="*/ 2122144 h 2756031"/>
              <a:gd name="connsiteX10" fmla="*/ 3214687 w 3214687"/>
              <a:gd name="connsiteY10" fmla="*/ 2756031 h 2756031"/>
              <a:gd name="connsiteX11" fmla="*/ 2743200 w 3214687"/>
              <a:gd name="connsiteY11" fmla="*/ 2756031 h 2756031"/>
              <a:gd name="connsiteX12" fmla="*/ 2143125 w 3214687"/>
              <a:gd name="connsiteY12" fmla="*/ 2756031 h 2756031"/>
              <a:gd name="connsiteX13" fmla="*/ 1639490 w 3214687"/>
              <a:gd name="connsiteY13" fmla="*/ 2756031 h 2756031"/>
              <a:gd name="connsiteX14" fmla="*/ 1039415 w 3214687"/>
              <a:gd name="connsiteY14" fmla="*/ 2756031 h 2756031"/>
              <a:gd name="connsiteX15" fmla="*/ 567928 w 3214687"/>
              <a:gd name="connsiteY15" fmla="*/ 2756031 h 2756031"/>
              <a:gd name="connsiteX16" fmla="*/ 0 w 3214687"/>
              <a:gd name="connsiteY16" fmla="*/ 2756031 h 2756031"/>
              <a:gd name="connsiteX17" fmla="*/ 0 w 3214687"/>
              <a:gd name="connsiteY17" fmla="*/ 2287506 h 2756031"/>
              <a:gd name="connsiteX18" fmla="*/ 0 w 3214687"/>
              <a:gd name="connsiteY18" fmla="*/ 1818980 h 2756031"/>
              <a:gd name="connsiteX19" fmla="*/ 0 w 3214687"/>
              <a:gd name="connsiteY19" fmla="*/ 1350455 h 2756031"/>
              <a:gd name="connsiteX20" fmla="*/ 0 w 3214687"/>
              <a:gd name="connsiteY20" fmla="*/ 744128 h 2756031"/>
              <a:gd name="connsiteX21" fmla="*/ 0 w 3214687"/>
              <a:gd name="connsiteY21" fmla="*/ 0 h 275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214687" h="2756031" fill="none" extrusionOk="0">
                <a:moveTo>
                  <a:pt x="0" y="0"/>
                </a:moveTo>
                <a:cubicBezTo>
                  <a:pt x="239242" y="-35435"/>
                  <a:pt x="316991" y="70827"/>
                  <a:pt x="600075" y="0"/>
                </a:cubicBezTo>
                <a:cubicBezTo>
                  <a:pt x="883159" y="-70827"/>
                  <a:pt x="979647" y="48267"/>
                  <a:pt x="1168003" y="0"/>
                </a:cubicBezTo>
                <a:cubicBezTo>
                  <a:pt x="1356359" y="-48267"/>
                  <a:pt x="1496167" y="49834"/>
                  <a:pt x="1703784" y="0"/>
                </a:cubicBezTo>
                <a:cubicBezTo>
                  <a:pt x="1911401" y="-49834"/>
                  <a:pt x="2121588" y="12069"/>
                  <a:pt x="2239565" y="0"/>
                </a:cubicBezTo>
                <a:cubicBezTo>
                  <a:pt x="2357542" y="-12069"/>
                  <a:pt x="2951632" y="90681"/>
                  <a:pt x="3214687" y="0"/>
                </a:cubicBezTo>
                <a:cubicBezTo>
                  <a:pt x="3237666" y="175068"/>
                  <a:pt x="3197518" y="309068"/>
                  <a:pt x="3214687" y="578767"/>
                </a:cubicBezTo>
                <a:cubicBezTo>
                  <a:pt x="3231856" y="848466"/>
                  <a:pt x="3206619" y="958569"/>
                  <a:pt x="3214687" y="1074852"/>
                </a:cubicBezTo>
                <a:cubicBezTo>
                  <a:pt x="3222755" y="1191136"/>
                  <a:pt x="3213669" y="1516244"/>
                  <a:pt x="3214687" y="1653619"/>
                </a:cubicBezTo>
                <a:cubicBezTo>
                  <a:pt x="3215705" y="1790994"/>
                  <a:pt x="3169122" y="1986766"/>
                  <a:pt x="3214687" y="2122144"/>
                </a:cubicBezTo>
                <a:cubicBezTo>
                  <a:pt x="3260252" y="2257523"/>
                  <a:pt x="3186470" y="2475734"/>
                  <a:pt x="3214687" y="2756031"/>
                </a:cubicBezTo>
                <a:cubicBezTo>
                  <a:pt x="2988133" y="2800739"/>
                  <a:pt x="2921806" y="2724959"/>
                  <a:pt x="2743200" y="2756031"/>
                </a:cubicBezTo>
                <a:cubicBezTo>
                  <a:pt x="2564594" y="2787103"/>
                  <a:pt x="2440063" y="2695729"/>
                  <a:pt x="2143125" y="2756031"/>
                </a:cubicBezTo>
                <a:cubicBezTo>
                  <a:pt x="1846187" y="2816333"/>
                  <a:pt x="1831023" y="2722529"/>
                  <a:pt x="1639490" y="2756031"/>
                </a:cubicBezTo>
                <a:cubicBezTo>
                  <a:pt x="1447958" y="2789533"/>
                  <a:pt x="1174173" y="2719418"/>
                  <a:pt x="1039415" y="2756031"/>
                </a:cubicBezTo>
                <a:cubicBezTo>
                  <a:pt x="904658" y="2792644"/>
                  <a:pt x="764956" y="2739929"/>
                  <a:pt x="567928" y="2756031"/>
                </a:cubicBezTo>
                <a:cubicBezTo>
                  <a:pt x="370900" y="2772133"/>
                  <a:pt x="117255" y="2725761"/>
                  <a:pt x="0" y="2756031"/>
                </a:cubicBezTo>
                <a:cubicBezTo>
                  <a:pt x="-48773" y="2661592"/>
                  <a:pt x="42411" y="2408521"/>
                  <a:pt x="0" y="2287506"/>
                </a:cubicBezTo>
                <a:cubicBezTo>
                  <a:pt x="-42411" y="2166492"/>
                  <a:pt x="8911" y="1955471"/>
                  <a:pt x="0" y="1818980"/>
                </a:cubicBezTo>
                <a:cubicBezTo>
                  <a:pt x="-8911" y="1682489"/>
                  <a:pt x="51908" y="1576669"/>
                  <a:pt x="0" y="1350455"/>
                </a:cubicBezTo>
                <a:cubicBezTo>
                  <a:pt x="-51908" y="1124242"/>
                  <a:pt x="3820" y="962879"/>
                  <a:pt x="0" y="744128"/>
                </a:cubicBezTo>
                <a:cubicBezTo>
                  <a:pt x="-3820" y="525377"/>
                  <a:pt x="8925" y="269010"/>
                  <a:pt x="0" y="0"/>
                </a:cubicBezTo>
                <a:close/>
              </a:path>
              <a:path w="3214687" h="2756031" stroke="0" extrusionOk="0">
                <a:moveTo>
                  <a:pt x="0" y="0"/>
                </a:moveTo>
                <a:cubicBezTo>
                  <a:pt x="138242" y="-1691"/>
                  <a:pt x="259986" y="10605"/>
                  <a:pt x="503634" y="0"/>
                </a:cubicBezTo>
                <a:cubicBezTo>
                  <a:pt x="747282" y="-10605"/>
                  <a:pt x="743707" y="35218"/>
                  <a:pt x="942975" y="0"/>
                </a:cubicBezTo>
                <a:cubicBezTo>
                  <a:pt x="1142243" y="-35218"/>
                  <a:pt x="1398616" y="24107"/>
                  <a:pt x="1543050" y="0"/>
                </a:cubicBezTo>
                <a:cubicBezTo>
                  <a:pt x="1687485" y="-24107"/>
                  <a:pt x="1809286" y="53063"/>
                  <a:pt x="2046684" y="0"/>
                </a:cubicBezTo>
                <a:cubicBezTo>
                  <a:pt x="2284082" y="-53063"/>
                  <a:pt x="2299509" y="34449"/>
                  <a:pt x="2550318" y="0"/>
                </a:cubicBezTo>
                <a:cubicBezTo>
                  <a:pt x="2801127" y="-34449"/>
                  <a:pt x="2955942" y="79629"/>
                  <a:pt x="3214687" y="0"/>
                </a:cubicBezTo>
                <a:cubicBezTo>
                  <a:pt x="3226714" y="169008"/>
                  <a:pt x="3196714" y="305222"/>
                  <a:pt x="3214687" y="496086"/>
                </a:cubicBezTo>
                <a:cubicBezTo>
                  <a:pt x="3232660" y="686950"/>
                  <a:pt x="3155333" y="844299"/>
                  <a:pt x="3214687" y="1047292"/>
                </a:cubicBezTo>
                <a:cubicBezTo>
                  <a:pt x="3274041" y="1250285"/>
                  <a:pt x="3184518" y="1352294"/>
                  <a:pt x="3214687" y="1543377"/>
                </a:cubicBezTo>
                <a:cubicBezTo>
                  <a:pt x="3244856" y="1734461"/>
                  <a:pt x="3163480" y="1895554"/>
                  <a:pt x="3214687" y="2039463"/>
                </a:cubicBezTo>
                <a:cubicBezTo>
                  <a:pt x="3265894" y="2183372"/>
                  <a:pt x="3147946" y="2434264"/>
                  <a:pt x="3214687" y="2756031"/>
                </a:cubicBezTo>
                <a:cubicBezTo>
                  <a:pt x="3013112" y="2813957"/>
                  <a:pt x="2927823" y="2739986"/>
                  <a:pt x="2646759" y="2756031"/>
                </a:cubicBezTo>
                <a:cubicBezTo>
                  <a:pt x="2365695" y="2772076"/>
                  <a:pt x="2174860" y="2700547"/>
                  <a:pt x="2046684" y="2756031"/>
                </a:cubicBezTo>
                <a:cubicBezTo>
                  <a:pt x="1918508" y="2811515"/>
                  <a:pt x="1602294" y="2716369"/>
                  <a:pt x="1446609" y="2756031"/>
                </a:cubicBezTo>
                <a:cubicBezTo>
                  <a:pt x="1290925" y="2795693"/>
                  <a:pt x="1207472" y="2715717"/>
                  <a:pt x="975122" y="2756031"/>
                </a:cubicBezTo>
                <a:cubicBezTo>
                  <a:pt x="742772" y="2796345"/>
                  <a:pt x="476105" y="2650535"/>
                  <a:pt x="0" y="2756031"/>
                </a:cubicBezTo>
                <a:cubicBezTo>
                  <a:pt x="-56793" y="2482559"/>
                  <a:pt x="3410" y="2374912"/>
                  <a:pt x="0" y="2149704"/>
                </a:cubicBezTo>
                <a:cubicBezTo>
                  <a:pt x="-3410" y="1924496"/>
                  <a:pt x="17289" y="1836237"/>
                  <a:pt x="0" y="1681179"/>
                </a:cubicBezTo>
                <a:cubicBezTo>
                  <a:pt x="-17289" y="1526122"/>
                  <a:pt x="23325" y="1302258"/>
                  <a:pt x="0" y="1185093"/>
                </a:cubicBezTo>
                <a:cubicBezTo>
                  <a:pt x="-23325" y="1067928"/>
                  <a:pt x="23582" y="877770"/>
                  <a:pt x="0" y="689008"/>
                </a:cubicBezTo>
                <a:cubicBezTo>
                  <a:pt x="-23582" y="500246"/>
                  <a:pt x="20817" y="138381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A747B17-28E4-03B3-A707-AACD7BA5D643}"/>
              </a:ext>
            </a:extLst>
          </p:cNvPr>
          <p:cNvSpPr txBox="1"/>
          <p:nvPr/>
        </p:nvSpPr>
        <p:spPr>
          <a:xfrm>
            <a:off x="9569267" y="2563419"/>
            <a:ext cx="1278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Constat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B520D91-1818-A799-3031-890DFF109071}"/>
              </a:ext>
            </a:extLst>
          </p:cNvPr>
          <p:cNvSpPr txBox="1"/>
          <p:nvPr/>
        </p:nvSpPr>
        <p:spPr>
          <a:xfrm>
            <a:off x="8843982" y="3151266"/>
            <a:ext cx="27003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262626"/>
                </a:solidFill>
                <a:latin typeface="Cambria" panose="02040503050406030204" pitchFamily="18" charset="0"/>
              </a:rPr>
              <a:t>Twitter</a:t>
            </a:r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 a le meilleur retour en investissement, devant Instagram.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  <a:p>
            <a:r>
              <a:rPr lang="fr-FR" sz="1400" dirty="0">
                <a:solidFill>
                  <a:srgbClr val="262626"/>
                </a:solidFill>
                <a:latin typeface="Cambria" panose="02040503050406030204" pitchFamily="18" charset="0"/>
              </a:rPr>
              <a:t>Facebook est dernier.</a:t>
            </a:r>
          </a:p>
          <a:p>
            <a:endParaRPr lang="fr-FR" sz="1400" dirty="0">
              <a:solidFill>
                <a:srgbClr val="262626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0891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625B9DD6-410B-3598-D75B-08C1FBC8B0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 descr="Une image contenant texte, capture d’écran, Police, diagramme&#10;&#10;Description générée automatiquement">
            <a:extLst>
              <a:ext uri="{FF2B5EF4-FFF2-40B4-BE49-F238E27FC236}">
                <a16:creationId xmlns:a16="http://schemas.microsoft.com/office/drawing/2014/main" id="{89A13D4D-1A00-E8BB-2AFD-27426608D0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6" t="-821" r="1445" b="4328"/>
          <a:stretch/>
        </p:blipFill>
        <p:spPr>
          <a:xfrm>
            <a:off x="2203608" y="1922287"/>
            <a:ext cx="7784784" cy="4345161"/>
          </a:xfrm>
          <a:custGeom>
            <a:avLst/>
            <a:gdLst>
              <a:gd name="connsiteX0" fmla="*/ 0 w 7784784"/>
              <a:gd name="connsiteY0" fmla="*/ 0 h 4345161"/>
              <a:gd name="connsiteX1" fmla="*/ 7784784 w 7784784"/>
              <a:gd name="connsiteY1" fmla="*/ 0 h 4345161"/>
              <a:gd name="connsiteX2" fmla="*/ 7784784 w 7784784"/>
              <a:gd name="connsiteY2" fmla="*/ 4345161 h 4345161"/>
              <a:gd name="connsiteX3" fmla="*/ 0 w 7784784"/>
              <a:gd name="connsiteY3" fmla="*/ 4345161 h 4345161"/>
              <a:gd name="connsiteX4" fmla="*/ 0 w 7784784"/>
              <a:gd name="connsiteY4" fmla="*/ 0 h 4345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84784" h="4345161" fill="none" extrusionOk="0">
                <a:moveTo>
                  <a:pt x="0" y="0"/>
                </a:moveTo>
                <a:cubicBezTo>
                  <a:pt x="1054147" y="-49533"/>
                  <a:pt x="4641260" y="-14809"/>
                  <a:pt x="7784784" y="0"/>
                </a:cubicBezTo>
                <a:cubicBezTo>
                  <a:pt x="7872423" y="1398642"/>
                  <a:pt x="7712105" y="2858674"/>
                  <a:pt x="7784784" y="4345161"/>
                </a:cubicBezTo>
                <a:cubicBezTo>
                  <a:pt x="6293023" y="4296930"/>
                  <a:pt x="1369227" y="4429616"/>
                  <a:pt x="0" y="4345161"/>
                </a:cubicBezTo>
                <a:cubicBezTo>
                  <a:pt x="-38581" y="2697366"/>
                  <a:pt x="63341" y="1794587"/>
                  <a:pt x="0" y="0"/>
                </a:cubicBezTo>
                <a:close/>
              </a:path>
              <a:path w="7784784" h="4345161" stroke="0" extrusionOk="0">
                <a:moveTo>
                  <a:pt x="0" y="0"/>
                </a:moveTo>
                <a:cubicBezTo>
                  <a:pt x="2080618" y="118645"/>
                  <a:pt x="6766059" y="116012"/>
                  <a:pt x="7784784" y="0"/>
                </a:cubicBezTo>
                <a:cubicBezTo>
                  <a:pt x="7651902" y="1115700"/>
                  <a:pt x="7869735" y="3257722"/>
                  <a:pt x="7784784" y="4345161"/>
                </a:cubicBezTo>
                <a:cubicBezTo>
                  <a:pt x="4721570" y="4479761"/>
                  <a:pt x="3098885" y="4187965"/>
                  <a:pt x="0" y="4345161"/>
                </a:cubicBezTo>
                <a:cubicBezTo>
                  <a:pt x="-20187" y="3869664"/>
                  <a:pt x="-152480" y="1828601"/>
                  <a:pt x="0" y="0"/>
                </a:cubicBezTo>
                <a:close/>
              </a:path>
            </a:pathLst>
          </a:custGeom>
          <a:ln w="31750">
            <a:solidFill>
              <a:srgbClr val="26262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5"/>
            <a:ext cx="8129587" cy="1173162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2"/>
            <a:ext cx="7784307" cy="900112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Bell MT" panose="02020503060305020303" pitchFamily="18" charset="77"/>
              </a:rPr>
              <a:t>Regardons de plus près…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402165E3-BD5D-6C6B-1A96-0C9CE3B652FD}"/>
              </a:ext>
            </a:extLst>
          </p:cNvPr>
          <p:cNvSpPr/>
          <p:nvPr/>
        </p:nvSpPr>
        <p:spPr>
          <a:xfrm>
            <a:off x="5676276" y="3312828"/>
            <a:ext cx="1631402" cy="249209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77% du budget d’Insta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8FD6A677-D5B2-4CBA-4163-6EADCE298509}"/>
              </a:ext>
            </a:extLst>
          </p:cNvPr>
          <p:cNvSpPr/>
          <p:nvPr/>
        </p:nvSpPr>
        <p:spPr>
          <a:xfrm>
            <a:off x="3300362" y="3063618"/>
            <a:ext cx="1631402" cy="24921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58% du budget d’Insta</a:t>
            </a:r>
          </a:p>
        </p:txBody>
      </p:sp>
    </p:spTree>
    <p:extLst>
      <p:ext uri="{BB962C8B-B14F-4D97-AF65-F5344CB8AC3E}">
        <p14:creationId xmlns:p14="http://schemas.microsoft.com/office/powerpoint/2010/main" val="652822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outil, intérieur, brosse, pinceau&#10;&#10;Description générée automatiquement">
            <a:extLst>
              <a:ext uri="{FF2B5EF4-FFF2-40B4-BE49-F238E27FC236}">
                <a16:creationId xmlns:a16="http://schemas.microsoft.com/office/drawing/2014/main" id="{625B9DD6-410B-3598-D75B-08C1FBC8B0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666B15-248A-07D0-3DF4-64F74278B253}"/>
              </a:ext>
            </a:extLst>
          </p:cNvPr>
          <p:cNvSpPr/>
          <p:nvPr/>
        </p:nvSpPr>
        <p:spPr>
          <a:xfrm>
            <a:off x="2036769" y="441325"/>
            <a:ext cx="8129587" cy="1173162"/>
          </a:xfrm>
          <a:prstGeom prst="rect">
            <a:avLst/>
          </a:prstGeom>
          <a:noFill/>
          <a:ln w="57150"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3431B9-0CE1-7B76-77C0-069763FCDD9D}"/>
              </a:ext>
            </a:extLst>
          </p:cNvPr>
          <p:cNvSpPr/>
          <p:nvPr/>
        </p:nvSpPr>
        <p:spPr>
          <a:xfrm>
            <a:off x="2209410" y="590552"/>
            <a:ext cx="7784307" cy="900112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Bell MT" panose="02020503060305020303" pitchFamily="18" charset="77"/>
              </a:rPr>
              <a:t>Zoom sur le Bénéfice</a:t>
            </a:r>
            <a:endParaRPr lang="en-US" sz="2800" kern="1200" dirty="0">
              <a:solidFill>
                <a:srgbClr val="FFFFFF"/>
              </a:solidFill>
              <a:latin typeface="Bell MT" panose="02020503060305020303" pitchFamily="18" charset="77"/>
            </a:endParaRPr>
          </a:p>
        </p:txBody>
      </p:sp>
      <p:pic>
        <p:nvPicPr>
          <p:cNvPr id="13" name="Image 12" descr="Une image contenant texte, capture d’écran, diagramme, logo&#10;&#10;Description générée automatiquement">
            <a:extLst>
              <a:ext uri="{FF2B5EF4-FFF2-40B4-BE49-F238E27FC236}">
                <a16:creationId xmlns:a16="http://schemas.microsoft.com/office/drawing/2014/main" id="{66112F67-70A2-1845-CF16-BF8FEE924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8071" y="1990596"/>
            <a:ext cx="7995857" cy="4153811"/>
          </a:xfrm>
          <a:custGeom>
            <a:avLst/>
            <a:gdLst>
              <a:gd name="connsiteX0" fmla="*/ 0 w 7995857"/>
              <a:gd name="connsiteY0" fmla="*/ 0 h 4153811"/>
              <a:gd name="connsiteX1" fmla="*/ 7995857 w 7995857"/>
              <a:gd name="connsiteY1" fmla="*/ 0 h 4153811"/>
              <a:gd name="connsiteX2" fmla="*/ 7995857 w 7995857"/>
              <a:gd name="connsiteY2" fmla="*/ 4153811 h 4153811"/>
              <a:gd name="connsiteX3" fmla="*/ 0 w 7995857"/>
              <a:gd name="connsiteY3" fmla="*/ 4153811 h 4153811"/>
              <a:gd name="connsiteX4" fmla="*/ 0 w 7995857"/>
              <a:gd name="connsiteY4" fmla="*/ 0 h 415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95857" h="4153811" fill="none" extrusionOk="0">
                <a:moveTo>
                  <a:pt x="0" y="0"/>
                </a:moveTo>
                <a:cubicBezTo>
                  <a:pt x="2787912" y="-49533"/>
                  <a:pt x="4552184" y="-14809"/>
                  <a:pt x="7995857" y="0"/>
                </a:cubicBezTo>
                <a:cubicBezTo>
                  <a:pt x="8083496" y="931935"/>
                  <a:pt x="7923178" y="3609072"/>
                  <a:pt x="7995857" y="4153811"/>
                </a:cubicBezTo>
                <a:cubicBezTo>
                  <a:pt x="6553309" y="4105580"/>
                  <a:pt x="3243074" y="4238266"/>
                  <a:pt x="0" y="4153811"/>
                </a:cubicBezTo>
                <a:cubicBezTo>
                  <a:pt x="-38581" y="2875290"/>
                  <a:pt x="63341" y="988909"/>
                  <a:pt x="0" y="0"/>
                </a:cubicBezTo>
                <a:close/>
              </a:path>
              <a:path w="7995857" h="4153811" stroke="0" extrusionOk="0">
                <a:moveTo>
                  <a:pt x="0" y="0"/>
                </a:moveTo>
                <a:cubicBezTo>
                  <a:pt x="1893004" y="118645"/>
                  <a:pt x="5232280" y="116012"/>
                  <a:pt x="7995857" y="0"/>
                </a:cubicBezTo>
                <a:cubicBezTo>
                  <a:pt x="7862975" y="540621"/>
                  <a:pt x="8080808" y="2842528"/>
                  <a:pt x="7995857" y="4153811"/>
                </a:cubicBezTo>
                <a:cubicBezTo>
                  <a:pt x="4668774" y="4288411"/>
                  <a:pt x="2480279" y="3996615"/>
                  <a:pt x="0" y="4153811"/>
                </a:cubicBezTo>
                <a:cubicBezTo>
                  <a:pt x="-20187" y="3613374"/>
                  <a:pt x="-152480" y="1782249"/>
                  <a:pt x="0" y="0"/>
                </a:cubicBezTo>
                <a:close/>
              </a:path>
            </a:pathLst>
          </a:custGeom>
          <a:ln w="28575">
            <a:solidFill>
              <a:srgbClr val="262626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C746E716-9FFC-A27C-0DC5-2ECB7314D059}"/>
              </a:ext>
            </a:extLst>
          </p:cNvPr>
          <p:cNvSpPr/>
          <p:nvPr/>
        </p:nvSpPr>
        <p:spPr>
          <a:xfrm>
            <a:off x="4311670" y="3429000"/>
            <a:ext cx="695045" cy="158553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x 6,3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BABF85D8-4559-D90B-BBCC-A90CBD5F508F}"/>
              </a:ext>
            </a:extLst>
          </p:cNvPr>
          <p:cNvSpPr/>
          <p:nvPr/>
        </p:nvSpPr>
        <p:spPr>
          <a:xfrm>
            <a:off x="5642435" y="3403061"/>
            <a:ext cx="695045" cy="158552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x 4,6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C529B1F5-94A4-C2AB-3F09-E4B4E9F73F62}"/>
              </a:ext>
            </a:extLst>
          </p:cNvPr>
          <p:cNvSpPr/>
          <p:nvPr/>
        </p:nvSpPr>
        <p:spPr>
          <a:xfrm>
            <a:off x="5006715" y="4746012"/>
            <a:ext cx="677804" cy="213995"/>
          </a:xfrm>
          <a:prstGeom prst="round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x 4,95</a:t>
            </a:r>
          </a:p>
        </p:txBody>
      </p:sp>
    </p:spTree>
    <p:extLst>
      <p:ext uri="{BB962C8B-B14F-4D97-AF65-F5344CB8AC3E}">
        <p14:creationId xmlns:p14="http://schemas.microsoft.com/office/powerpoint/2010/main" val="420378364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</TotalTime>
  <Words>664</Words>
  <Application>Microsoft Macintosh PowerPoint</Application>
  <PresentationFormat>Grand écran</PresentationFormat>
  <Paragraphs>103</Paragraphs>
  <Slides>27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4" baseType="lpstr">
      <vt:lpstr>Aptos</vt:lpstr>
      <vt:lpstr>Aptos Display</vt:lpstr>
      <vt:lpstr>Arial</vt:lpstr>
      <vt:lpstr>Bell MT</vt:lpstr>
      <vt:lpstr>Cambria</vt:lpstr>
      <vt:lpstr>Courier New</vt:lpstr>
      <vt:lpstr>Thème Office</vt:lpstr>
      <vt:lpstr>Analyse des Campagnes Publicitaires sur les Réseaux Sociaux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Laetitia GROSMOUGIN</dc:creator>
  <cp:lastModifiedBy>Laetitia GROSMOUGIN</cp:lastModifiedBy>
  <cp:revision>14</cp:revision>
  <dcterms:created xsi:type="dcterms:W3CDTF">2024-07-08T06:33:45Z</dcterms:created>
  <dcterms:modified xsi:type="dcterms:W3CDTF">2024-07-08T18:41:54Z</dcterms:modified>
</cp:coreProperties>
</file>

<file path=docProps/thumbnail.jpeg>
</file>